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2"/>
  </p:notesMasterIdLst>
  <p:handoutMasterIdLst>
    <p:handoutMasterId r:id="rId13"/>
  </p:handoutMasterIdLst>
  <p:sldIdLst>
    <p:sldId id="400" r:id="rId6"/>
    <p:sldId id="401" r:id="rId7"/>
    <p:sldId id="403" r:id="rId8"/>
    <p:sldId id="404" r:id="rId9"/>
    <p:sldId id="405" r:id="rId10"/>
    <p:sldId id="407" r:id="rId11"/>
  </p:sldIdLst>
  <p:sldSz cx="12190413" cy="6859588"/>
  <p:notesSz cx="7099300" cy="10234613"/>
  <p:defaultTextStyle>
    <a:defPPr>
      <a:defRPr lang="de-DE"/>
    </a:defPPr>
    <a:lvl1pPr marL="0" algn="l" defTabSz="9093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4666" algn="l" defTabSz="9093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09333" algn="l" defTabSz="9093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4001" algn="l" defTabSz="9093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18668" algn="l" defTabSz="9093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73335" algn="l" defTabSz="9093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28001" algn="l" defTabSz="9093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82668" algn="l" defTabSz="9093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37337" algn="l" defTabSz="9093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9" userDrawn="1">
          <p15:clr>
            <a:srgbClr val="A4A3A4"/>
          </p15:clr>
        </p15:guide>
        <p15:guide id="2" orient="horz" pos="794">
          <p15:clr>
            <a:srgbClr val="A4A3A4"/>
          </p15:clr>
        </p15:guide>
        <p15:guide id="3" orient="horz" pos="3930" userDrawn="1">
          <p15:clr>
            <a:srgbClr val="A4A3A4"/>
          </p15:clr>
        </p15:guide>
        <p15:guide id="4" orient="horz" pos="1525" userDrawn="1">
          <p15:clr>
            <a:srgbClr val="A4A3A4"/>
          </p15:clr>
        </p15:guide>
        <p15:guide id="5" pos="483" userDrawn="1">
          <p15:clr>
            <a:srgbClr val="A4A3A4"/>
          </p15:clr>
        </p15:guide>
        <p15:guide id="6" pos="7204">
          <p15:clr>
            <a:srgbClr val="A4A3A4"/>
          </p15:clr>
        </p15:guide>
        <p15:guide id="7" orient="horz" pos="1163" userDrawn="1">
          <p15:clr>
            <a:srgbClr val="A4A3A4"/>
          </p15:clr>
        </p15:guide>
        <p15:guide id="8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ebhart, Angelika" initials="LA" lastIdx="5" clrIdx="0">
    <p:extLst>
      <p:ext uri="{19B8F6BF-5375-455C-9EA6-DF929625EA0E}">
        <p15:presenceInfo xmlns:p15="http://schemas.microsoft.com/office/powerpoint/2012/main" userId="S-1-5-21-1417584047-2327802386-2371418729-2372" providerId="AD"/>
      </p:ext>
    </p:extLst>
  </p:cmAuthor>
  <p:cmAuthor id="2" name="Baker, Clara" initials="BC" lastIdx="7" clrIdx="1">
    <p:extLst>
      <p:ext uri="{19B8F6BF-5375-455C-9EA6-DF929625EA0E}">
        <p15:presenceInfo xmlns:p15="http://schemas.microsoft.com/office/powerpoint/2012/main" userId="S-1-5-21-1417584047-2327802386-2371418729-23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  <a:srgbClr val="E200E6"/>
    <a:srgbClr val="BB0009"/>
    <a:srgbClr val="BB0809"/>
    <a:srgbClr val="C2100F"/>
    <a:srgbClr val="C20000"/>
    <a:srgbClr val="CE0000"/>
    <a:srgbClr val="D10000"/>
    <a:srgbClr val="CE0507"/>
    <a:srgbClr val="D5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22" autoAdjust="0"/>
    <p:restoredTop sz="96980" autoAdjust="0"/>
  </p:normalViewPr>
  <p:slideViewPr>
    <p:cSldViewPr snapToObjects="1" showGuides="1">
      <p:cViewPr varScale="1">
        <p:scale>
          <a:sx n="108" d="100"/>
          <a:sy n="108" d="100"/>
        </p:scale>
        <p:origin x="1636" y="64"/>
      </p:cViewPr>
      <p:guideLst>
        <p:guide orient="horz" pos="1299"/>
        <p:guide orient="horz" pos="794"/>
        <p:guide orient="horz" pos="3930"/>
        <p:guide orient="horz" pos="1525"/>
        <p:guide pos="483"/>
        <p:guide pos="7204"/>
        <p:guide orient="horz" pos="1163"/>
        <p:guide pos="3840"/>
      </p:guideLst>
    </p:cSldViewPr>
  </p:slideViewPr>
  <p:outlineViewPr>
    <p:cViewPr>
      <p:scale>
        <a:sx n="33" d="100"/>
        <a:sy n="33" d="100"/>
      </p:scale>
      <p:origin x="0" y="-479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786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AC28B75-CA8C-469E-B931-CDCBB1EAF76B}" type="datetimeFigureOut">
              <a:rPr lang="de-DE" smtClean="0"/>
              <a:t>15.03.2021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E062BAB-1869-45E9-9D11-3BA5F85A34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9009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06DFA29-3256-431D-AE79-C0F40E7401BE}" type="datetimeFigureOut">
              <a:rPr lang="de-DE" smtClean="0"/>
              <a:t>15.03.2021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67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9DD9C04-160D-468E-BC02-B223DBE9CC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7512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9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4666" algn="l" defTabSz="909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9333" algn="l" defTabSz="909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4001" algn="l" defTabSz="909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18668" algn="l" defTabSz="909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3335" algn="l" defTabSz="909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8001" algn="l" defTabSz="909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2668" algn="l" defTabSz="909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37337" algn="l" defTabSz="909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w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eit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E87DA64-40B0-C74A-BF74-2A5F83A30B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1845618"/>
            <a:ext cx="12190412" cy="5028545"/>
          </a:xfrm>
          <a:prstGeom prst="rect">
            <a:avLst/>
          </a:prstGeom>
        </p:spPr>
      </p:pic>
      <p:sp>
        <p:nvSpPr>
          <p:cNvPr id="38" name="Textfeld 37">
            <a:extLst>
              <a:ext uri="{FF2B5EF4-FFF2-40B4-BE49-F238E27FC236}">
                <a16:creationId xmlns:a16="http://schemas.microsoft.com/office/drawing/2014/main" id="{2A23E186-3B9E-9A4D-85F4-C98D69B8C855}"/>
              </a:ext>
            </a:extLst>
          </p:cNvPr>
          <p:cNvSpPr txBox="1"/>
          <p:nvPr userDrawn="1"/>
        </p:nvSpPr>
        <p:spPr>
          <a:xfrm>
            <a:off x="7576457" y="26924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100" dirty="0" err="1"/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9A92A15F-CC74-C243-915D-5EF669D4E94C}"/>
              </a:ext>
            </a:extLst>
          </p:cNvPr>
          <p:cNvSpPr txBox="1"/>
          <p:nvPr userDrawn="1"/>
        </p:nvSpPr>
        <p:spPr>
          <a:xfrm>
            <a:off x="1134965" y="6272999"/>
            <a:ext cx="1800199" cy="32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de-DE" sz="1100" b="1" u="none" dirty="0">
                <a:solidFill>
                  <a:schemeClr val="accent1"/>
                </a:solidFill>
                <a:latin typeface="+mj-lt"/>
              </a:rPr>
              <a:t>www.</a:t>
            </a:r>
            <a:r>
              <a:rPr lang="de-DE" sz="1200" b="1" u="none" dirty="0">
                <a:solidFill>
                  <a:schemeClr val="accent1"/>
                </a:solidFill>
                <a:latin typeface="+mj-lt"/>
              </a:rPr>
              <a:t>dhbw</a:t>
            </a:r>
            <a:r>
              <a:rPr lang="de-DE" sz="1100" b="1" u="none" dirty="0">
                <a:solidFill>
                  <a:schemeClr val="accent1"/>
                </a:solidFill>
                <a:latin typeface="+mj-lt"/>
              </a:rPr>
              <a:t>.de</a:t>
            </a:r>
          </a:p>
        </p:txBody>
      </p:sp>
      <p:sp>
        <p:nvSpPr>
          <p:cNvPr id="40" name="Abgerundetes Rechteck 39">
            <a:extLst>
              <a:ext uri="{FF2B5EF4-FFF2-40B4-BE49-F238E27FC236}">
                <a16:creationId xmlns:a16="http://schemas.microsoft.com/office/drawing/2014/main" id="{0353B277-1787-1D46-9E8C-0492925FC81C}"/>
              </a:ext>
            </a:extLst>
          </p:cNvPr>
          <p:cNvSpPr/>
          <p:nvPr userDrawn="1"/>
        </p:nvSpPr>
        <p:spPr>
          <a:xfrm>
            <a:off x="766002" y="1506349"/>
            <a:ext cx="5328412" cy="1923445"/>
          </a:xfrm>
          <a:prstGeom prst="roundRect">
            <a:avLst>
              <a:gd name="adj" fmla="val 2079"/>
            </a:avLst>
          </a:prstGeom>
          <a:solidFill>
            <a:srgbClr val="D1000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1F442EE-F7B4-3240-9E39-0CB1A17B8FE6}"/>
              </a:ext>
            </a:extLst>
          </p:cNvPr>
          <p:cNvGrpSpPr/>
          <p:nvPr userDrawn="1"/>
        </p:nvGrpSpPr>
        <p:grpSpPr>
          <a:xfrm>
            <a:off x="-2335094" y="-467208"/>
            <a:ext cx="11093892" cy="7794002"/>
            <a:chOff x="-1908000" y="-468000"/>
            <a:chExt cx="9017849" cy="7794001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B45AF984-4B37-8C4B-911F-EF6E08CF4399}"/>
                </a:ext>
              </a:extLst>
            </p:cNvPr>
            <p:cNvGrpSpPr/>
            <p:nvPr userDrawn="1"/>
          </p:nvGrpSpPr>
          <p:grpSpPr>
            <a:xfrm>
              <a:off x="612775" y="-468000"/>
              <a:ext cx="791225" cy="360000"/>
              <a:chOff x="612775" y="-468000"/>
              <a:chExt cx="791225" cy="360000"/>
            </a:xfrm>
          </p:grpSpPr>
          <p:cxnSp>
            <p:nvCxnSpPr>
              <p:cNvPr id="33" name="Gerade Verbindung 32">
                <a:extLst>
                  <a:ext uri="{FF2B5EF4-FFF2-40B4-BE49-F238E27FC236}">
                    <a16:creationId xmlns:a16="http://schemas.microsoft.com/office/drawing/2014/main" id="{6CAD808C-B854-4A42-99F3-5F19B47D8FCA}"/>
                  </a:ext>
                </a:extLst>
              </p:cNvPr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BEE87521-411B-4D49-8599-1DF49D1F39DD}"/>
                  </a:ext>
                </a:extLst>
              </p:cNvPr>
              <p:cNvSpPr txBox="1"/>
              <p:nvPr userDrawn="1"/>
            </p:nvSpPr>
            <p:spPr>
              <a:xfrm>
                <a:off x="6840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b" anchorCtr="0">
                <a:noAutofit/>
              </a:bodyPr>
              <a:lstStyle/>
              <a:p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  <a:p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02,09  cm</a:t>
                </a:r>
              </a:p>
            </p:txBody>
          </p:sp>
        </p:grp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DBA52C1D-3CAB-7B4E-B1DE-BC3155A0F36F}"/>
                </a:ext>
              </a:extLst>
            </p:cNvPr>
            <p:cNvGrpSpPr/>
            <p:nvPr userDrawn="1"/>
          </p:nvGrpSpPr>
          <p:grpSpPr>
            <a:xfrm>
              <a:off x="612775" y="6966000"/>
              <a:ext cx="791225" cy="360000"/>
              <a:chOff x="612775" y="-468000"/>
              <a:chExt cx="791225" cy="360000"/>
            </a:xfrm>
          </p:grpSpPr>
          <p:cxnSp>
            <p:nvCxnSpPr>
              <p:cNvPr id="29" name="Gerade Verbindung 28">
                <a:extLst>
                  <a:ext uri="{FF2B5EF4-FFF2-40B4-BE49-F238E27FC236}">
                    <a16:creationId xmlns:a16="http://schemas.microsoft.com/office/drawing/2014/main" id="{7EEABE6B-C5BC-8F40-A2B8-95A6824E71F7}"/>
                  </a:ext>
                </a:extLst>
              </p:cNvPr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C8EC48BF-CFC8-CA44-A86B-7C85ACEBEDA8}"/>
                  </a:ext>
                </a:extLst>
              </p:cNvPr>
              <p:cNvSpPr txBox="1"/>
              <p:nvPr userDrawn="1"/>
            </p:nvSpPr>
            <p:spPr>
              <a:xfrm>
                <a:off x="6840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t" anchorCtr="0">
                <a:noAutofit/>
              </a:bodyPr>
              <a:lstStyle/>
              <a:p>
                <a:pPr marL="0" marR="0" indent="0" algn="l" defTabSz="909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2,09</a:t>
                </a:r>
                <a:r>
                  <a:rPr lang="de-DE" sz="1100" baseline="0" dirty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cm</a:t>
                </a:r>
              </a:p>
              <a:p>
                <a:pPr marL="0" marR="0" indent="0" algn="l" defTabSz="909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</p:txBody>
          </p:sp>
        </p:grp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FD82AE1A-F29C-4045-98DF-F8F7DA870046}"/>
                </a:ext>
              </a:extLst>
            </p:cNvPr>
            <p:cNvGrpSpPr/>
            <p:nvPr userDrawn="1"/>
          </p:nvGrpSpPr>
          <p:grpSpPr>
            <a:xfrm>
              <a:off x="-1908000" y="0"/>
              <a:ext cx="9017849" cy="7326001"/>
              <a:chOff x="-1908000" y="0"/>
              <a:chExt cx="9017849" cy="7326001"/>
            </a:xfrm>
          </p:grpSpPr>
          <p:sp>
            <p:nvSpPr>
              <p:cNvPr id="19" name="Regieanweisung // Hilfslinien">
                <a:extLst>
                  <a:ext uri="{FF2B5EF4-FFF2-40B4-BE49-F238E27FC236}">
                    <a16:creationId xmlns:a16="http://schemas.microsoft.com/office/drawing/2014/main" id="{E64B18E0-DEE1-B04A-970A-8CC7E6519B07}"/>
                  </a:ext>
                </a:extLst>
              </p:cNvPr>
              <p:cNvSpPr txBox="1"/>
              <p:nvPr userDrawn="1"/>
            </p:nvSpPr>
            <p:spPr>
              <a:xfrm rot="10800000" flipH="1" flipV="1">
                <a:off x="2778727" y="6966000"/>
                <a:ext cx="4331122" cy="36000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100" b="0" baseline="0" dirty="0">
                    <a:solidFill>
                      <a:srgbClr val="FF0000"/>
                    </a:solidFill>
                    <a:latin typeface="+mn-lt"/>
                  </a:rPr>
                  <a:t>Hilfslinien anzeigen über Menu: </a:t>
                </a:r>
                <a:br>
                  <a:rPr lang="de-DE" sz="1100" b="0" baseline="0" dirty="0">
                    <a:solidFill>
                      <a:srgbClr val="FF0000"/>
                    </a:solidFill>
                    <a:latin typeface="+mn-lt"/>
                  </a:rPr>
                </a:br>
                <a:r>
                  <a:rPr lang="de-DE" sz="1100" b="1" baseline="0" dirty="0">
                    <a:solidFill>
                      <a:srgbClr val="FF0000"/>
                    </a:solidFill>
                    <a:latin typeface="+mn-lt"/>
                  </a:rPr>
                  <a:t>Ansicht</a:t>
                </a:r>
                <a:r>
                  <a:rPr lang="de-DE" sz="1100" b="0" baseline="0" dirty="0">
                    <a:solidFill>
                      <a:srgbClr val="FF0000"/>
                    </a:solidFill>
                    <a:latin typeface="+mn-lt"/>
                  </a:rPr>
                  <a:t> // </a:t>
                </a:r>
                <a:r>
                  <a:rPr lang="de-DE" sz="1100" b="1" baseline="0" dirty="0">
                    <a:solidFill>
                      <a:srgbClr val="FF0000"/>
                    </a:solidFill>
                    <a:latin typeface="+mn-lt"/>
                  </a:rPr>
                  <a:t>Anzeigen</a:t>
                </a:r>
                <a:r>
                  <a:rPr lang="de-DE" sz="1100" b="0" baseline="0" dirty="0">
                    <a:solidFill>
                      <a:srgbClr val="FF0000"/>
                    </a:solidFill>
                    <a:latin typeface="+mn-lt"/>
                  </a:rPr>
                  <a:t> // Haken bei </a:t>
                </a:r>
                <a:r>
                  <a:rPr lang="de-DE" sz="1100" b="1" baseline="0" dirty="0">
                    <a:solidFill>
                      <a:srgbClr val="FF0000"/>
                    </a:solidFill>
                    <a:latin typeface="+mn-lt"/>
                  </a:rPr>
                  <a:t>Führungslinien</a:t>
                </a:r>
                <a:r>
                  <a:rPr lang="de-DE" sz="1100" b="0" baseline="0" dirty="0">
                    <a:solidFill>
                      <a:srgbClr val="FF0000"/>
                    </a:solidFill>
                    <a:latin typeface="+mn-lt"/>
                  </a:rPr>
                  <a:t> setzen</a:t>
                </a:r>
              </a:p>
            </p:txBody>
          </p:sp>
          <p:grpSp>
            <p:nvGrpSpPr>
              <p:cNvPr id="21" name="Gruppieren 20">
                <a:extLst>
                  <a:ext uri="{FF2B5EF4-FFF2-40B4-BE49-F238E27FC236}">
                    <a16:creationId xmlns:a16="http://schemas.microsoft.com/office/drawing/2014/main" id="{AC4BF65C-E01A-F546-B092-BC80F8185531}"/>
                  </a:ext>
                </a:extLst>
              </p:cNvPr>
              <p:cNvGrpSpPr/>
              <p:nvPr userDrawn="1"/>
            </p:nvGrpSpPr>
            <p:grpSpPr>
              <a:xfrm>
                <a:off x="-1908000" y="0"/>
                <a:ext cx="1800000" cy="3212978"/>
                <a:chOff x="-1908000" y="0"/>
                <a:chExt cx="1800000" cy="3212978"/>
              </a:xfrm>
            </p:grpSpPr>
            <p:sp>
              <p:nvSpPr>
                <p:cNvPr id="22" name="Regieanweisung // Allgemein">
                  <a:extLst>
                    <a:ext uri="{FF2B5EF4-FFF2-40B4-BE49-F238E27FC236}">
                      <a16:creationId xmlns:a16="http://schemas.microsoft.com/office/drawing/2014/main" id="{4126FA0B-2A37-EE40-B147-FF00859AF2AF}"/>
                    </a:ext>
                  </a:extLst>
                </p:cNvPr>
                <p:cNvSpPr txBox="1"/>
                <p:nvPr userDrawn="1"/>
              </p:nvSpPr>
              <p:spPr>
                <a:xfrm rot="10800000" flipH="1" flipV="1">
                  <a:off x="-1908000" y="0"/>
                  <a:ext cx="1800000" cy="126047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Folie in Ursprungsform 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bringen über Menu: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100" b="1" baseline="0" dirty="0">
                      <a:solidFill>
                        <a:srgbClr val="FF0000"/>
                      </a:solidFill>
                      <a:latin typeface="+mn-lt"/>
                    </a:rPr>
                    <a:t>Start</a:t>
                  </a: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 // </a:t>
                  </a:r>
                  <a:r>
                    <a:rPr lang="de-DE" sz="1100" b="1" baseline="0" dirty="0">
                      <a:solidFill>
                        <a:srgbClr val="FF0000"/>
                      </a:solidFill>
                      <a:latin typeface="+mn-lt"/>
                    </a:rPr>
                    <a:t>Folien</a:t>
                  </a: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 // </a:t>
                  </a:r>
                  <a:r>
                    <a:rPr lang="de-DE" sz="1100" b="1" baseline="0" dirty="0">
                      <a:solidFill>
                        <a:srgbClr val="FF0000"/>
                      </a:solidFill>
                      <a:latin typeface="+mn-lt"/>
                    </a:rPr>
                    <a:t>Zurücksetzen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855"/>
                    </a:spcBef>
                    <a:spcAft>
                      <a:spcPts val="0"/>
                    </a:spcAft>
                  </a:pP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Wechsel des Folienlayouts </a:t>
                  </a:r>
                  <a:b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</a:b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im Menü über:</a:t>
                  </a:r>
                </a:p>
                <a:p>
                  <a:pPr marL="0" marR="0" lvl="0" indent="0" algn="r" defTabSz="8677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100" b="1" baseline="0" dirty="0">
                      <a:solidFill>
                        <a:srgbClr val="FF0000"/>
                      </a:solidFill>
                      <a:latin typeface="+mn-lt"/>
                    </a:rPr>
                    <a:t>Start</a:t>
                  </a: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 // </a:t>
                  </a:r>
                  <a:r>
                    <a:rPr lang="de-DE" sz="1100" b="1" baseline="0" dirty="0">
                      <a:solidFill>
                        <a:srgbClr val="FF0000"/>
                      </a:solidFill>
                      <a:latin typeface="+mn-lt"/>
                    </a:rPr>
                    <a:t>Folien</a:t>
                  </a: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 // </a:t>
                  </a:r>
                  <a:r>
                    <a:rPr lang="de-DE" sz="1100" b="1" baseline="0" dirty="0">
                      <a:solidFill>
                        <a:srgbClr val="FF0000"/>
                      </a:solidFill>
                      <a:latin typeface="+mn-lt"/>
                    </a:rPr>
                    <a:t>Layout</a:t>
                  </a:r>
                  <a:endParaRPr lang="de-DE" sz="1100" b="0" baseline="0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  <p:sp>
              <p:nvSpPr>
                <p:cNvPr id="23" name="Regieanweisung // Listenebenen">
                  <a:extLst>
                    <a:ext uri="{FF2B5EF4-FFF2-40B4-BE49-F238E27FC236}">
                      <a16:creationId xmlns:a16="http://schemas.microsoft.com/office/drawing/2014/main" id="{C581707B-8B6E-2A44-BA2A-7E9A71A12D88}"/>
                    </a:ext>
                  </a:extLst>
                </p:cNvPr>
                <p:cNvSpPr txBox="1"/>
                <p:nvPr userDrawn="1"/>
              </p:nvSpPr>
              <p:spPr>
                <a:xfrm rot="10800000" flipH="1" flipV="1">
                  <a:off x="-1908000" y="1800000"/>
                  <a:ext cx="1800000" cy="1412978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1800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855"/>
                    </a:spcBef>
                    <a:spcAft>
                      <a:spcPts val="0"/>
                    </a:spcAft>
                  </a:pP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Headline zweizeilig in 28 </a:t>
                  </a:r>
                  <a:r>
                    <a:rPr lang="de-DE" sz="1100" b="0" baseline="0" dirty="0" err="1">
                      <a:solidFill>
                        <a:srgbClr val="FF0000"/>
                      </a:solidFill>
                      <a:latin typeface="+mn-lt"/>
                    </a:rPr>
                    <a:t>pt</a:t>
                  </a:r>
                  <a:endParaRPr lang="de-DE" sz="1100" b="0" baseline="0" dirty="0">
                    <a:solidFill>
                      <a:srgbClr val="FF0000"/>
                    </a:solidFill>
                    <a:latin typeface="+mn-lt"/>
                  </a:endParaRPr>
                </a:p>
                <a:p>
                  <a:pPr indent="0" algn="r">
                    <a:lnSpc>
                      <a:spcPct val="100000"/>
                    </a:lnSpc>
                    <a:spcBef>
                      <a:spcPts val="855"/>
                    </a:spcBef>
                    <a:spcAft>
                      <a:spcPts val="0"/>
                    </a:spcAft>
                  </a:pPr>
                  <a:endParaRPr lang="de-DE" sz="1100" b="0" baseline="0" dirty="0">
                    <a:solidFill>
                      <a:srgbClr val="FF0000"/>
                    </a:solidFill>
                    <a:latin typeface="+mn-lt"/>
                  </a:endParaRPr>
                </a:p>
                <a:p>
                  <a:pPr indent="0" algn="r">
                    <a:lnSpc>
                      <a:spcPct val="100000"/>
                    </a:lnSpc>
                    <a:spcBef>
                      <a:spcPts val="855"/>
                    </a:spcBef>
                    <a:spcAft>
                      <a:spcPts val="0"/>
                    </a:spcAft>
                  </a:pPr>
                  <a:endParaRPr lang="de-DE" sz="1100" b="0" baseline="0" dirty="0">
                    <a:solidFill>
                      <a:srgbClr val="FF0000"/>
                    </a:solidFill>
                    <a:latin typeface="+mn-lt"/>
                  </a:endParaRPr>
                </a:p>
                <a:p>
                  <a:pPr indent="0" algn="r">
                    <a:lnSpc>
                      <a:spcPct val="100000"/>
                    </a:lnSpc>
                    <a:spcBef>
                      <a:spcPts val="855"/>
                    </a:spcBef>
                    <a:spcAft>
                      <a:spcPts val="0"/>
                    </a:spcAft>
                  </a:pPr>
                  <a:endParaRPr lang="de-DE" sz="1100" b="0" baseline="0" dirty="0">
                    <a:solidFill>
                      <a:srgbClr val="FF0000"/>
                    </a:solidFill>
                    <a:latin typeface="+mn-lt"/>
                  </a:endParaRPr>
                </a:p>
                <a:p>
                  <a:pPr indent="0" algn="r">
                    <a:lnSpc>
                      <a:spcPct val="100000"/>
                    </a:lnSpc>
                    <a:spcBef>
                      <a:spcPts val="855"/>
                    </a:spcBef>
                    <a:spcAft>
                      <a:spcPts val="0"/>
                    </a:spcAft>
                  </a:pP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Unterzeile einzeilig in 20 </a:t>
                  </a:r>
                  <a:r>
                    <a:rPr lang="de-DE" sz="1100" b="0" baseline="0" dirty="0" err="1">
                      <a:solidFill>
                        <a:srgbClr val="FF0000"/>
                      </a:solidFill>
                      <a:latin typeface="+mn-lt"/>
                    </a:rPr>
                    <a:t>pt</a:t>
                  </a:r>
                  <a:endParaRPr lang="de-DE" sz="1100" b="1" baseline="0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p:grpSp>
        </p:grpSp>
      </p:grpSp>
      <p:pic>
        <p:nvPicPr>
          <p:cNvPr id="43" name="Grafik 42">
            <a:extLst>
              <a:ext uri="{FF2B5EF4-FFF2-40B4-BE49-F238E27FC236}">
                <a16:creationId xmlns:a16="http://schemas.microsoft.com/office/drawing/2014/main" id="{977C8C06-5E3D-FF40-B5A7-C3221586DB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371" y="630237"/>
            <a:ext cx="1935268" cy="804104"/>
          </a:xfrm>
          <a:prstGeom prst="rect">
            <a:avLst/>
          </a:prstGeom>
        </p:spPr>
      </p:pic>
      <p:sp>
        <p:nvSpPr>
          <p:cNvPr id="62" name="Titel 2">
            <a:extLst>
              <a:ext uri="{FF2B5EF4-FFF2-40B4-BE49-F238E27FC236}">
                <a16:creationId xmlns:a16="http://schemas.microsoft.com/office/drawing/2014/main" id="{C4BD72FC-3EDB-F44E-85A5-45DA059AF4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800" y="1792800"/>
            <a:ext cx="4518358" cy="80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Duale Hochschule</a:t>
            </a:r>
            <a:br>
              <a:rPr lang="de-DE" dirty="0"/>
            </a:br>
            <a:r>
              <a:rPr lang="de-DE" dirty="0"/>
              <a:t>Baden-Württemberg</a:t>
            </a:r>
          </a:p>
        </p:txBody>
      </p:sp>
      <p:sp>
        <p:nvSpPr>
          <p:cNvPr id="65" name="Textplatzhalter 5">
            <a:extLst>
              <a:ext uri="{FF2B5EF4-FFF2-40B4-BE49-F238E27FC236}">
                <a16:creationId xmlns:a16="http://schemas.microsoft.com/office/drawing/2014/main" id="{FA46331C-BF86-9B4A-8C3A-DF7A7BA1D1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4800" y="2800800"/>
            <a:ext cx="4518358" cy="3384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steht die Unterzeile</a:t>
            </a:r>
          </a:p>
        </p:txBody>
      </p:sp>
    </p:spTree>
    <p:extLst>
      <p:ext uri="{BB962C8B-B14F-4D97-AF65-F5344CB8AC3E}">
        <p14:creationId xmlns:p14="http://schemas.microsoft.com/office/powerpoint/2010/main" val="14580804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 Theorie_Prax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D35A3D19-D0B7-744C-9F22-F057F5FBEB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2998" y="1845618"/>
            <a:ext cx="3697326" cy="3693022"/>
          </a:xfrm>
          <a:prstGeom prst="rect">
            <a:avLst/>
          </a:prstGeom>
        </p:spPr>
      </p:pic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52891" y="1846800"/>
            <a:ext cx="3254083" cy="12337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3pPr>
              <a:lnSpc>
                <a:spcPts val="2600"/>
              </a:lnSpc>
              <a:defRPr sz="2000" b="0" cap="none" baseline="0">
                <a:latin typeface="+mn-lt"/>
              </a:defRPr>
            </a:lvl3pPr>
            <a:lvl4pPr marL="0" indent="0">
              <a:lnSpc>
                <a:spcPts val="2200"/>
              </a:lnSpc>
              <a:tabLst/>
              <a:defRPr sz="1600" b="0">
                <a:latin typeface="+mn-lt"/>
              </a:defRPr>
            </a:lvl4pPr>
          </a:lstStyle>
          <a:p>
            <a:pPr lvl="0"/>
            <a:r>
              <a:rPr lang="de-DE" dirty="0"/>
              <a:t>Theoretisches Wissen</a:t>
            </a:r>
            <a:br>
              <a:rPr lang="de-DE" dirty="0"/>
            </a:br>
            <a:r>
              <a:rPr lang="de-DE" dirty="0"/>
              <a:t>Drei Monate intensives Studium an einem der 12 Standorte </a:t>
            </a:r>
            <a:br>
              <a:rPr lang="de-DE" dirty="0"/>
            </a:br>
            <a:r>
              <a:rPr lang="de-DE" dirty="0"/>
              <a:t>der DHBW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8314681" y="4034070"/>
            <a:ext cx="3121891" cy="17707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3pPr>
              <a:lnSpc>
                <a:spcPts val="2600"/>
              </a:lnSpc>
              <a:defRPr sz="2000" b="0" i="0" cap="none" baseline="0"/>
            </a:lvl3pPr>
            <a:lvl4pPr marL="0" indent="0">
              <a:lnSpc>
                <a:spcPts val="2200"/>
              </a:lnSpc>
              <a:tabLst/>
              <a:defRPr sz="1600" b="0">
                <a:latin typeface="+mn-lt"/>
              </a:defRPr>
            </a:lvl4pPr>
          </a:lstStyle>
          <a:p>
            <a:pPr lvl="0"/>
            <a:r>
              <a:rPr lang="de-DE" dirty="0"/>
              <a:t>Praktische Erfahrung</a:t>
            </a:r>
            <a:br>
              <a:rPr lang="de-DE" dirty="0"/>
            </a:br>
            <a:r>
              <a:rPr lang="de-DE" dirty="0"/>
              <a:t>Drei Monate praktische Qualifizierung bei einem der rund 9.000 kooperierenden Unternehmen oder sozialen Einrichtungen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D7DF06B-1765-FF44-9537-6030DE7CED25}"/>
              </a:ext>
            </a:extLst>
          </p:cNvPr>
          <p:cNvSpPr txBox="1"/>
          <p:nvPr userDrawn="1"/>
        </p:nvSpPr>
        <p:spPr>
          <a:xfrm>
            <a:off x="12092763" y="426011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100" dirty="0" err="1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D46D72C-3E39-A943-BFAA-01CEFC7854AC}"/>
              </a:ext>
            </a:extLst>
          </p:cNvPr>
          <p:cNvSpPr txBox="1"/>
          <p:nvPr userDrawn="1"/>
        </p:nvSpPr>
        <p:spPr>
          <a:xfrm>
            <a:off x="5024422" y="3314137"/>
            <a:ext cx="2141568" cy="71993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ctr" defTabSz="909333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dirty="0">
                <a:solidFill>
                  <a:schemeClr val="tx1"/>
                </a:solidFill>
              </a:rPr>
              <a:t>Curriculare Verzahnung </a:t>
            </a:r>
          </a:p>
          <a:p>
            <a:pPr marL="0" marR="0" lvl="0" indent="0" algn="ctr" defTabSz="909333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dirty="0">
                <a:solidFill>
                  <a:schemeClr val="tx1"/>
                </a:solidFill>
              </a:rPr>
              <a:t>zwischen Theorie </a:t>
            </a:r>
            <a:br>
              <a:rPr lang="de-DE" sz="1600" dirty="0">
                <a:solidFill>
                  <a:schemeClr val="tx1"/>
                </a:solidFill>
              </a:rPr>
            </a:br>
            <a:r>
              <a:rPr lang="de-DE" sz="1600" dirty="0">
                <a:solidFill>
                  <a:schemeClr val="tx1"/>
                </a:solidFill>
              </a:rPr>
              <a:t>und Praxis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4C947045-1E80-0C42-B059-669F2BF26A4C}"/>
              </a:ext>
            </a:extLst>
          </p:cNvPr>
          <p:cNvSpPr txBox="1"/>
          <p:nvPr userDrawn="1"/>
        </p:nvSpPr>
        <p:spPr>
          <a:xfrm>
            <a:off x="1552353" y="440187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100" dirty="0" err="1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CD073F1-6E06-B14A-9A5C-84CE4BD8220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A2F7241-B8DB-4A62-A307-758AC8B2D55D}" type="datetime4">
              <a:rPr lang="de-DE" smtClean="0"/>
              <a:pPr/>
              <a:t>15. März 2021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DA2694-F1B4-AB43-8F86-65BFF7C0E3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B5C1B62-9E02-D24F-9BB8-3A767FD71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0F7CC72D-9E2A-F542-83DC-FD81B72F416A}"/>
              </a:ext>
            </a:extLst>
          </p:cNvPr>
          <p:cNvGrpSpPr/>
          <p:nvPr userDrawn="1"/>
        </p:nvGrpSpPr>
        <p:grpSpPr>
          <a:xfrm>
            <a:off x="-2335094" y="-467208"/>
            <a:ext cx="15116215" cy="7794002"/>
            <a:chOff x="-1908000" y="-468000"/>
            <a:chExt cx="12287460" cy="7794001"/>
          </a:xfrm>
        </p:grpSpPr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5CA465E3-2C92-3942-BEAD-2D45C2D6D00F}"/>
                </a:ext>
              </a:extLst>
            </p:cNvPr>
            <p:cNvGrpSpPr/>
            <p:nvPr userDrawn="1"/>
          </p:nvGrpSpPr>
          <p:grpSpPr>
            <a:xfrm>
              <a:off x="612775" y="-468000"/>
              <a:ext cx="8683625" cy="360000"/>
              <a:chOff x="612775" y="-468000"/>
              <a:chExt cx="8683625" cy="360000"/>
            </a:xfrm>
          </p:grpSpPr>
          <p:cxnSp>
            <p:nvCxnSpPr>
              <p:cNvPr id="39" name="Gerade Verbindung 38">
                <a:extLst>
                  <a:ext uri="{FF2B5EF4-FFF2-40B4-BE49-F238E27FC236}">
                    <a16:creationId xmlns:a16="http://schemas.microsoft.com/office/drawing/2014/main" id="{A7F5E707-21C9-7548-808E-951E3D87F93C}"/>
                  </a:ext>
                </a:extLst>
              </p:cNvPr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 Verbindung 39">
                <a:extLst>
                  <a:ext uri="{FF2B5EF4-FFF2-40B4-BE49-F238E27FC236}">
                    <a16:creationId xmlns:a16="http://schemas.microsoft.com/office/drawing/2014/main" id="{77016233-8D16-2E44-A9F5-D6C2CB26C669}"/>
                  </a:ext>
                </a:extLst>
              </p:cNvPr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feld 40">
                <a:extLst>
                  <a:ext uri="{FF2B5EF4-FFF2-40B4-BE49-F238E27FC236}">
                    <a16:creationId xmlns:a16="http://schemas.microsoft.com/office/drawing/2014/main" id="{68394858-9842-6140-9C23-8561866E8861}"/>
                  </a:ext>
                </a:extLst>
              </p:cNvPr>
              <p:cNvSpPr txBox="1"/>
              <p:nvPr userDrawn="1"/>
            </p:nvSpPr>
            <p:spPr>
              <a:xfrm>
                <a:off x="6840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b" anchorCtr="0">
                <a:noAutofit/>
              </a:bodyPr>
              <a:lstStyle/>
              <a:p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  <a:p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02,09  cm</a:t>
                </a:r>
              </a:p>
            </p:txBody>
          </p:sp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D1847B7A-977F-E94F-859D-70804F1AFBC5}"/>
                </a:ext>
              </a:extLst>
            </p:cNvPr>
            <p:cNvGrpSpPr/>
            <p:nvPr userDrawn="1"/>
          </p:nvGrpSpPr>
          <p:grpSpPr>
            <a:xfrm>
              <a:off x="612775" y="6966000"/>
              <a:ext cx="8683625" cy="360000"/>
              <a:chOff x="612775" y="-468000"/>
              <a:chExt cx="8683625" cy="360000"/>
            </a:xfrm>
          </p:grpSpPr>
          <p:sp>
            <p:nvSpPr>
              <p:cNvPr id="34" name="Textfeld 33">
                <a:extLst>
                  <a:ext uri="{FF2B5EF4-FFF2-40B4-BE49-F238E27FC236}">
                    <a16:creationId xmlns:a16="http://schemas.microsoft.com/office/drawing/2014/main" id="{71FA0C3E-F02E-8A47-A6F6-E88EFD53CAEF}"/>
                  </a:ext>
                </a:extLst>
              </p:cNvPr>
              <p:cNvSpPr txBox="1"/>
              <p:nvPr userDrawn="1"/>
            </p:nvSpPr>
            <p:spPr>
              <a:xfrm>
                <a:off x="85032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t" anchorCtr="0">
                <a:noAutofit/>
              </a:bodyPr>
              <a:lstStyle/>
              <a:p>
                <a:pPr marL="0" marR="0" indent="0" algn="r" defTabSz="909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cm 31,76</a:t>
                </a:r>
              </a:p>
              <a:p>
                <a:pPr marL="0" marR="0" indent="0" algn="r" defTabSz="909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</p:txBody>
          </p:sp>
          <p:cxnSp>
            <p:nvCxnSpPr>
              <p:cNvPr id="35" name="Gerade Verbindung 34">
                <a:extLst>
                  <a:ext uri="{FF2B5EF4-FFF2-40B4-BE49-F238E27FC236}">
                    <a16:creationId xmlns:a16="http://schemas.microsoft.com/office/drawing/2014/main" id="{D3C18468-907D-8547-9F6F-FA4E0E9971A2}"/>
                  </a:ext>
                </a:extLst>
              </p:cNvPr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 Verbindung 35">
                <a:extLst>
                  <a:ext uri="{FF2B5EF4-FFF2-40B4-BE49-F238E27FC236}">
                    <a16:creationId xmlns:a16="http://schemas.microsoft.com/office/drawing/2014/main" id="{9D201FA4-CCAC-1349-8302-14536A44A14B}"/>
                  </a:ext>
                </a:extLst>
              </p:cNvPr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feld 36">
                <a:extLst>
                  <a:ext uri="{FF2B5EF4-FFF2-40B4-BE49-F238E27FC236}">
                    <a16:creationId xmlns:a16="http://schemas.microsoft.com/office/drawing/2014/main" id="{F4AC1D64-628B-0F42-B51F-56053DF02FA4}"/>
                  </a:ext>
                </a:extLst>
              </p:cNvPr>
              <p:cNvSpPr txBox="1"/>
              <p:nvPr userDrawn="1"/>
            </p:nvSpPr>
            <p:spPr>
              <a:xfrm>
                <a:off x="6840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t" anchorCtr="0">
                <a:noAutofit/>
              </a:bodyPr>
              <a:lstStyle/>
              <a:p>
                <a:pPr marL="0" marR="0" indent="0" algn="l" defTabSz="909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2,09</a:t>
                </a:r>
                <a:r>
                  <a:rPr lang="de-DE" sz="1100" baseline="0" dirty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cm</a:t>
                </a:r>
              </a:p>
              <a:p>
                <a:pPr marL="0" marR="0" indent="0" algn="l" defTabSz="909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B6219811-7C59-7444-B186-EA4B44C72488}"/>
                </a:ext>
              </a:extLst>
            </p:cNvPr>
            <p:cNvGrpSpPr/>
            <p:nvPr userDrawn="1"/>
          </p:nvGrpSpPr>
          <p:grpSpPr>
            <a:xfrm>
              <a:off x="-1908000" y="0"/>
              <a:ext cx="12287460" cy="7326001"/>
              <a:chOff x="-1908000" y="0"/>
              <a:chExt cx="12287460" cy="7326001"/>
            </a:xfrm>
          </p:grpSpPr>
          <p:grpSp>
            <p:nvGrpSpPr>
              <p:cNvPr id="17" name="Gruppieren 16">
                <a:extLst>
                  <a:ext uri="{FF2B5EF4-FFF2-40B4-BE49-F238E27FC236}">
                    <a16:creationId xmlns:a16="http://schemas.microsoft.com/office/drawing/2014/main" id="{8C7CA89F-4F67-F84A-9C16-ED1B28AF25B9}"/>
                  </a:ext>
                </a:extLst>
              </p:cNvPr>
              <p:cNvGrpSpPr/>
              <p:nvPr userDrawn="1"/>
            </p:nvGrpSpPr>
            <p:grpSpPr>
              <a:xfrm>
                <a:off x="-1908000" y="0"/>
                <a:ext cx="9017849" cy="7326001"/>
                <a:chOff x="-1908000" y="0"/>
                <a:chExt cx="9017849" cy="7326001"/>
              </a:xfrm>
            </p:grpSpPr>
            <p:sp>
              <p:nvSpPr>
                <p:cNvPr id="25" name="Regieanweisung // Hilfslinien">
                  <a:extLst>
                    <a:ext uri="{FF2B5EF4-FFF2-40B4-BE49-F238E27FC236}">
                      <a16:creationId xmlns:a16="http://schemas.microsoft.com/office/drawing/2014/main" id="{20EAD7C8-2449-4045-919D-3E33B2EA671F}"/>
                    </a:ext>
                  </a:extLst>
                </p:cNvPr>
                <p:cNvSpPr txBox="1"/>
                <p:nvPr userDrawn="1"/>
              </p:nvSpPr>
              <p:spPr>
                <a:xfrm rot="10800000" flipH="1" flipV="1">
                  <a:off x="2778727" y="6966000"/>
                  <a:ext cx="4331122" cy="360001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Hilfslinien anzeigen über Menu: </a:t>
                  </a:r>
                  <a:b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</a:br>
                  <a:r>
                    <a:rPr lang="de-DE" sz="1100" b="1" baseline="0" dirty="0">
                      <a:solidFill>
                        <a:srgbClr val="FF0000"/>
                      </a:solidFill>
                      <a:latin typeface="+mn-lt"/>
                    </a:rPr>
                    <a:t>Ansicht</a:t>
                  </a: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 // </a:t>
                  </a:r>
                  <a:r>
                    <a:rPr lang="de-DE" sz="1100" b="1" baseline="0" dirty="0">
                      <a:solidFill>
                        <a:srgbClr val="FF0000"/>
                      </a:solidFill>
                      <a:latin typeface="+mn-lt"/>
                    </a:rPr>
                    <a:t>Anzeigen</a:t>
                  </a: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 // Haken bei </a:t>
                  </a:r>
                  <a:r>
                    <a:rPr lang="de-DE" sz="1100" b="1" baseline="0" dirty="0">
                      <a:solidFill>
                        <a:srgbClr val="FF0000"/>
                      </a:solidFill>
                      <a:latin typeface="+mn-lt"/>
                    </a:rPr>
                    <a:t>Führungslinien</a:t>
                  </a: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 setzen</a:t>
                  </a:r>
                </a:p>
              </p:txBody>
            </p:sp>
            <p:grpSp>
              <p:nvGrpSpPr>
                <p:cNvPr id="27" name="Gruppieren 26">
                  <a:extLst>
                    <a:ext uri="{FF2B5EF4-FFF2-40B4-BE49-F238E27FC236}">
                      <a16:creationId xmlns:a16="http://schemas.microsoft.com/office/drawing/2014/main" id="{75C2187A-86F7-0A4C-A315-798657208764}"/>
                    </a:ext>
                  </a:extLst>
                </p:cNvPr>
                <p:cNvGrpSpPr/>
                <p:nvPr userDrawn="1"/>
              </p:nvGrpSpPr>
              <p:grpSpPr>
                <a:xfrm>
                  <a:off x="-1908000" y="0"/>
                  <a:ext cx="1800000" cy="4348800"/>
                  <a:chOff x="-1908000" y="0"/>
                  <a:chExt cx="1800000" cy="4348800"/>
                </a:xfrm>
              </p:grpSpPr>
              <p:sp>
                <p:nvSpPr>
                  <p:cNvPr id="28" name="Regieanweisung // Allgemein">
                    <a:extLst>
                      <a:ext uri="{FF2B5EF4-FFF2-40B4-BE49-F238E27FC236}">
                        <a16:creationId xmlns:a16="http://schemas.microsoft.com/office/drawing/2014/main" id="{9DEDB3D4-E71B-194E-B61F-00DA6E3687F0}"/>
                      </a:ext>
                    </a:extLst>
                  </p:cNvPr>
                  <p:cNvSpPr txBox="1"/>
                  <p:nvPr userDrawn="1"/>
                </p:nvSpPr>
                <p:spPr>
                  <a:xfrm rot="10800000" flipH="1" flipV="1">
                    <a:off x="-1908000" y="0"/>
                    <a:ext cx="1800000" cy="1260475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vert="horz" wrap="square" lIns="0" tIns="0" rIns="0" bIns="0" rtlCol="0" anchor="ctr" anchorCtr="0">
                    <a:noAutofit/>
                  </a:bodyPr>
                  <a:lstStyle>
                    <a:defPPr>
                      <a:defRPr lang="de-DE"/>
                    </a:defPPr>
                    <a:lvl1pPr marL="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52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305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58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6112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64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916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69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222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Folie in Ursprungsform 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bringen über Menu: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Start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Folien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Zurücksetzen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855"/>
                      </a:spcBef>
                      <a:spcAft>
                        <a:spcPts val="0"/>
                      </a:spcAft>
                    </a:pP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Wechsel des Folienlayouts </a:t>
                    </a:r>
                    <a:b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im Menü über:</a:t>
                    </a:r>
                  </a:p>
                  <a:p>
                    <a:pPr marL="0" marR="0" lvl="0" indent="0" algn="r" defTabSz="8677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Start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Folien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Layout</a:t>
                    </a:r>
                    <a:endParaRPr lang="de-DE" sz="1100" b="0" baseline="0" dirty="0">
                      <a:solidFill>
                        <a:srgbClr val="FF00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9" name="Regieanweisung // Listenebenen">
                    <a:extLst>
                      <a:ext uri="{FF2B5EF4-FFF2-40B4-BE49-F238E27FC236}">
                        <a16:creationId xmlns:a16="http://schemas.microsoft.com/office/drawing/2014/main" id="{9672F6E0-1065-374A-9BDD-95901301AE73}"/>
                      </a:ext>
                    </a:extLst>
                  </p:cNvPr>
                  <p:cNvSpPr txBox="1"/>
                  <p:nvPr userDrawn="1"/>
                </p:nvSpPr>
                <p:spPr>
                  <a:xfrm rot="10800000" flipH="1" flipV="1">
                    <a:off x="-1908000" y="1800000"/>
                    <a:ext cx="1800000" cy="720000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vert="horz" wrap="square" lIns="0" tIns="18000" rIns="0" bIns="0" rtlCol="0" anchor="t" anchorCtr="0">
                    <a:noAutofit/>
                  </a:bodyPr>
                  <a:lstStyle>
                    <a:defPPr>
                      <a:defRPr lang="de-DE"/>
                    </a:defPPr>
                    <a:lvl1pPr marL="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52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305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58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6112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64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916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69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222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r">
                      <a:lnSpc>
                        <a:spcPct val="100000"/>
                      </a:lnSpc>
                      <a:spcBef>
                        <a:spcPts val="855"/>
                      </a:spcBef>
                      <a:spcAft>
                        <a:spcPts val="0"/>
                      </a:spcAft>
                    </a:pP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Wechsel der Textebene</a:t>
                    </a:r>
                    <a:b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im Menü über: </a:t>
                    </a:r>
                    <a:b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Start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Absatz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Listenebene </a:t>
                    </a:r>
                    <a:b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erhöhen/verringern</a:t>
                    </a:r>
                  </a:p>
                </p:txBody>
              </p:sp>
              <p:grpSp>
                <p:nvGrpSpPr>
                  <p:cNvPr id="30" name="Gruppieren 29">
                    <a:extLst>
                      <a:ext uri="{FF2B5EF4-FFF2-40B4-BE49-F238E27FC236}">
                        <a16:creationId xmlns:a16="http://schemas.microsoft.com/office/drawing/2014/main" id="{3D63B4CD-28CF-DB40-B4F3-76FF4018788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1659626" y="2628001"/>
                    <a:ext cx="864000" cy="792000"/>
                    <a:chOff x="-1659626" y="2628001"/>
                    <a:chExt cx="864000" cy="792000"/>
                  </a:xfrm>
                </p:grpSpPr>
                <p:sp>
                  <p:nvSpPr>
                    <p:cNvPr id="32" name="Listenebenen verringern">
                      <a:extLst>
                        <a:ext uri="{FF2B5EF4-FFF2-40B4-BE49-F238E27FC236}">
                          <a16:creationId xmlns:a16="http://schemas.microsoft.com/office/drawing/2014/main" id="{245112C2-8EE4-0E40-9083-B7756554D659}"/>
                        </a:ext>
                      </a:extLst>
                    </p:cNvPr>
                    <p:cNvSpPr txBox="1"/>
                    <p:nvPr userDrawn="1"/>
                  </p:nvSpPr>
                  <p:spPr>
                    <a:xfrm rot="10800000" flipH="1" flipV="1">
                      <a:off x="-1659626" y="3096001"/>
                      <a:ext cx="864000" cy="324000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vert="horz" wrap="square" lIns="0" tIns="0" rIns="0" bIns="0" rtlCol="0" anchor="ctr" anchorCtr="0">
                      <a:noAutofit/>
                    </a:bodyPr>
                    <a:lstStyle>
                      <a:defPPr>
                        <a:defRPr lang="de-DE"/>
                      </a:defPPr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Listenebene verringern</a:t>
                      </a:r>
                    </a:p>
                  </p:txBody>
                </p:sp>
                <p:sp>
                  <p:nvSpPr>
                    <p:cNvPr id="33" name="Listenebenen erhöhen">
                      <a:extLst>
                        <a:ext uri="{FF2B5EF4-FFF2-40B4-BE49-F238E27FC236}">
                          <a16:creationId xmlns:a16="http://schemas.microsoft.com/office/drawing/2014/main" id="{EBBEB8B6-AF75-1844-9B35-856E870B9BC7}"/>
                        </a:ext>
                      </a:extLst>
                    </p:cNvPr>
                    <p:cNvSpPr txBox="1"/>
                    <p:nvPr userDrawn="1"/>
                  </p:nvSpPr>
                  <p:spPr>
                    <a:xfrm rot="10800000" flipH="1" flipV="1">
                      <a:off x="-1659626" y="2628001"/>
                      <a:ext cx="864000" cy="324000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vert="horz" wrap="square" lIns="0" tIns="0" rIns="0" bIns="0" rtlCol="0" anchor="ctr" anchorCtr="0">
                      <a:noAutofit/>
                    </a:bodyPr>
                    <a:lstStyle>
                      <a:defPPr>
                        <a:defRPr lang="de-DE"/>
                      </a:defPPr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Listenebene erhöhen</a:t>
                      </a:r>
                    </a:p>
                  </p:txBody>
                </p:sp>
              </p:grpSp>
              <p:sp>
                <p:nvSpPr>
                  <p:cNvPr id="31" name="Regieanweisung // Listenebenen">
                    <a:extLst>
                      <a:ext uri="{FF2B5EF4-FFF2-40B4-BE49-F238E27FC236}">
                        <a16:creationId xmlns:a16="http://schemas.microsoft.com/office/drawing/2014/main" id="{E53BA5AE-420F-9448-BC83-8F5C851E040F}"/>
                      </a:ext>
                    </a:extLst>
                  </p:cNvPr>
                  <p:cNvSpPr txBox="1"/>
                  <p:nvPr userDrawn="1"/>
                </p:nvSpPr>
                <p:spPr>
                  <a:xfrm rot="10800000" flipH="1" flipV="1">
                    <a:off x="-1908000" y="3628800"/>
                    <a:ext cx="1800000" cy="720000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vert="horz" wrap="square" lIns="0" tIns="18000" rIns="0" bIns="0" rtlCol="0" anchor="t" anchorCtr="0">
                    <a:noAutofit/>
                  </a:bodyPr>
                  <a:lstStyle>
                    <a:defPPr>
                      <a:defRPr lang="de-DE"/>
                    </a:defPPr>
                    <a:lvl1pPr marL="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52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305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58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6112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64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916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69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222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r">
                      <a:lnSpc>
                        <a:spcPct val="100000"/>
                      </a:lnSpc>
                      <a:spcBef>
                        <a:spcPts val="855"/>
                      </a:spcBef>
                      <a:spcAft>
                        <a:spcPts val="0"/>
                      </a:spcAft>
                    </a:pP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Oder über Tab-Taste (verringern)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855"/>
                      </a:spcBef>
                      <a:spcAft>
                        <a:spcPts val="0"/>
                      </a:spcAft>
                    </a:pP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bzw. </a:t>
                    </a:r>
                    <a:r>
                      <a:rPr lang="de-DE" sz="1100" b="0" baseline="0" dirty="0" err="1">
                        <a:solidFill>
                          <a:srgbClr val="FF0000"/>
                        </a:solidFill>
                        <a:latin typeface="+mn-lt"/>
                      </a:rPr>
                      <a:t>Shift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+ Tab-Taste (erhöhen)</a:t>
                    </a:r>
                    <a:endParaRPr lang="de-DE" sz="1100" b="1" baseline="0" dirty="0">
                      <a:solidFill>
                        <a:srgbClr val="FF0000"/>
                      </a:solidFill>
                      <a:latin typeface="+mn-lt"/>
                    </a:endParaRPr>
                  </a:p>
                </p:txBody>
              </p:sp>
            </p:grpSp>
          </p:grpSp>
          <p:cxnSp>
            <p:nvCxnSpPr>
              <p:cNvPr id="24" name="Gerade Verbindung 23">
                <a:extLst>
                  <a:ext uri="{FF2B5EF4-FFF2-40B4-BE49-F238E27FC236}">
                    <a16:creationId xmlns:a16="http://schemas.microsoft.com/office/drawing/2014/main" id="{7D84AE25-2A5A-E74E-98D3-184AEC18A065}"/>
                  </a:ext>
                </a:extLst>
              </p:cNvPr>
              <p:cNvCxnSpPr/>
              <p:nvPr userDrawn="1"/>
            </p:nvCxnSpPr>
            <p:spPr>
              <a:xfrm>
                <a:off x="10019460" y="6229350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2" name="Bild Listenebenen erhöhen">
            <a:extLst>
              <a:ext uri="{FF2B5EF4-FFF2-40B4-BE49-F238E27FC236}">
                <a16:creationId xmlns:a16="http://schemas.microsoft.com/office/drawing/2014/main" id="{2D3A61DC-EF0B-C746-9F33-100173C8A3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5369" y="2628000"/>
            <a:ext cx="742505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Bild Listenebenen verringern">
            <a:extLst>
              <a:ext uri="{FF2B5EF4-FFF2-40B4-BE49-F238E27FC236}">
                <a16:creationId xmlns:a16="http://schemas.microsoft.com/office/drawing/2014/main" id="{4B5F8414-BA58-434E-A6DE-EB0358C4BB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5368" y="3096000"/>
            <a:ext cx="742505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4381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163" userDrawn="1">
          <p15:clr>
            <a:srgbClr val="FBAE40"/>
          </p15:clr>
        </p15:guide>
        <p15:guide id="2" pos="3839" userDrawn="1">
          <p15:clr>
            <a:srgbClr val="FBAE40"/>
          </p15:clr>
        </p15:guide>
        <p15:guide id="3" pos="26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tenkarten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</a:t>
            </a:r>
          </a:p>
        </p:txBody>
      </p:sp>
      <p:sp>
        <p:nvSpPr>
          <p:cNvPr id="9" name="Bildplatzhalter 10"/>
          <p:cNvSpPr>
            <a:spLocks noGrp="1"/>
          </p:cNvSpPr>
          <p:nvPr>
            <p:ph type="pic" sz="quarter" idx="16" hasCustomPrompt="1"/>
          </p:nvPr>
        </p:nvSpPr>
        <p:spPr>
          <a:xfrm>
            <a:off x="930046" y="2131664"/>
            <a:ext cx="324000" cy="396000"/>
          </a:xfrm>
          <a:prstGeom prst="rect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1100" baseline="0"/>
            </a:lvl1pPr>
          </a:lstStyle>
          <a:p>
            <a:r>
              <a:rPr lang="de-DE" dirty="0"/>
              <a:t>    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8" hasCustomPrompt="1"/>
          </p:nvPr>
        </p:nvSpPr>
        <p:spPr>
          <a:xfrm>
            <a:off x="3603526" y="2131664"/>
            <a:ext cx="324000" cy="396000"/>
          </a:xfrm>
          <a:prstGeom prst="rect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r>
              <a:rPr lang="de-DE" dirty="0"/>
              <a:t>   </a:t>
            </a:r>
          </a:p>
        </p:txBody>
      </p:sp>
      <p:sp>
        <p:nvSpPr>
          <p:cNvPr id="16" name="Bildplatzhalt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271424" y="2131664"/>
            <a:ext cx="324000" cy="396000"/>
          </a:xfrm>
          <a:prstGeom prst="rect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r>
              <a:rPr lang="de-DE" dirty="0"/>
              <a:t>   </a:t>
            </a:r>
          </a:p>
        </p:txBody>
      </p:sp>
      <p:sp>
        <p:nvSpPr>
          <p:cNvPr id="21" name="Bildplatzhalter 10"/>
          <p:cNvSpPr>
            <a:spLocks noGrp="1"/>
          </p:cNvSpPr>
          <p:nvPr>
            <p:ph type="pic" sz="quarter" idx="25" hasCustomPrompt="1"/>
          </p:nvPr>
        </p:nvSpPr>
        <p:spPr>
          <a:xfrm>
            <a:off x="6271424" y="3575589"/>
            <a:ext cx="324000" cy="396000"/>
          </a:xfrm>
          <a:prstGeom prst="rect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r>
              <a:rPr lang="de-DE" dirty="0"/>
              <a:t>   </a:t>
            </a:r>
          </a:p>
        </p:txBody>
      </p:sp>
      <p:sp>
        <p:nvSpPr>
          <p:cNvPr id="22" name="Bildplatzhalter 10"/>
          <p:cNvSpPr>
            <a:spLocks noGrp="1"/>
          </p:cNvSpPr>
          <p:nvPr>
            <p:ph type="pic" sz="quarter" idx="26" hasCustomPrompt="1"/>
          </p:nvPr>
        </p:nvSpPr>
        <p:spPr>
          <a:xfrm>
            <a:off x="930046" y="3575589"/>
            <a:ext cx="324000" cy="396000"/>
          </a:xfrm>
          <a:prstGeom prst="rect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r>
              <a:rPr lang="de-DE" dirty="0"/>
              <a:t>     </a:t>
            </a:r>
          </a:p>
        </p:txBody>
      </p:sp>
      <p:sp>
        <p:nvSpPr>
          <p:cNvPr id="24" name="Bildplatzhalter 10"/>
          <p:cNvSpPr>
            <a:spLocks noGrp="1"/>
          </p:cNvSpPr>
          <p:nvPr>
            <p:ph type="pic" sz="quarter" idx="28" hasCustomPrompt="1"/>
          </p:nvPr>
        </p:nvSpPr>
        <p:spPr>
          <a:xfrm>
            <a:off x="3603526" y="3575589"/>
            <a:ext cx="324000" cy="396000"/>
          </a:xfrm>
          <a:prstGeom prst="rect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r>
              <a:rPr lang="de-DE" dirty="0"/>
              <a:t>    </a:t>
            </a:r>
          </a:p>
        </p:txBody>
      </p:sp>
      <p:sp>
        <p:nvSpPr>
          <p:cNvPr id="26" name="Bildplatzhalter 10"/>
          <p:cNvSpPr>
            <a:spLocks noGrp="1"/>
          </p:cNvSpPr>
          <p:nvPr>
            <p:ph type="pic" sz="quarter" idx="30" hasCustomPrompt="1"/>
          </p:nvPr>
        </p:nvSpPr>
        <p:spPr>
          <a:xfrm>
            <a:off x="6271424" y="5033589"/>
            <a:ext cx="324000" cy="396000"/>
          </a:xfrm>
          <a:prstGeom prst="rect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r>
              <a:rPr lang="de-DE" dirty="0"/>
              <a:t>    </a:t>
            </a:r>
          </a:p>
        </p:txBody>
      </p:sp>
      <p:sp>
        <p:nvSpPr>
          <p:cNvPr id="32" name="Bildplatzhalter 10"/>
          <p:cNvSpPr>
            <a:spLocks noGrp="1"/>
          </p:cNvSpPr>
          <p:nvPr>
            <p:ph type="pic" sz="quarter" idx="36" hasCustomPrompt="1"/>
          </p:nvPr>
        </p:nvSpPr>
        <p:spPr>
          <a:xfrm>
            <a:off x="930046" y="5033589"/>
            <a:ext cx="324000" cy="396000"/>
          </a:xfrm>
          <a:prstGeom prst="rect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34" name="Bildplatzhalter 10"/>
          <p:cNvSpPr>
            <a:spLocks noGrp="1"/>
          </p:cNvSpPr>
          <p:nvPr>
            <p:ph type="pic" sz="quarter" idx="38" hasCustomPrompt="1"/>
          </p:nvPr>
        </p:nvSpPr>
        <p:spPr>
          <a:xfrm>
            <a:off x="3603526" y="5033589"/>
            <a:ext cx="324000" cy="396000"/>
          </a:xfrm>
          <a:prstGeom prst="rect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r>
              <a:rPr lang="de-DE" dirty="0"/>
              <a:t>    </a:t>
            </a:r>
          </a:p>
        </p:txBody>
      </p:sp>
      <p:sp>
        <p:nvSpPr>
          <p:cNvPr id="2" name="Abgerundetes Rechteck 1"/>
          <p:cNvSpPr/>
          <p:nvPr userDrawn="1"/>
        </p:nvSpPr>
        <p:spPr>
          <a:xfrm>
            <a:off x="752896" y="2025071"/>
            <a:ext cx="2228400" cy="1225440"/>
          </a:xfrm>
          <a:prstGeom prst="roundRect">
            <a:avLst>
              <a:gd name="adj" fmla="val 803"/>
            </a:avLst>
          </a:prstGeom>
          <a:noFill/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64" tIns="43383" rIns="86764" bIns="43383" rtlCol="0" anchor="ctr"/>
          <a:lstStyle/>
          <a:p>
            <a:pPr algn="ctr"/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39" hasCustomPrompt="1"/>
          </p:nvPr>
        </p:nvSpPr>
        <p:spPr>
          <a:xfrm>
            <a:off x="1374692" y="2162555"/>
            <a:ext cx="1519200" cy="4168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4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4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52" name="Textplatzhalter 7"/>
          <p:cNvSpPr>
            <a:spLocks noGrp="1"/>
          </p:cNvSpPr>
          <p:nvPr>
            <p:ph type="body" sz="quarter" idx="40" hasCustomPrompt="1"/>
          </p:nvPr>
        </p:nvSpPr>
        <p:spPr>
          <a:xfrm>
            <a:off x="1374692" y="3606477"/>
            <a:ext cx="1519200" cy="4168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4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4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53" name="Textplatzhalter 7"/>
          <p:cNvSpPr>
            <a:spLocks noGrp="1"/>
          </p:cNvSpPr>
          <p:nvPr>
            <p:ph type="body" sz="quarter" idx="41" hasCustomPrompt="1"/>
          </p:nvPr>
        </p:nvSpPr>
        <p:spPr>
          <a:xfrm>
            <a:off x="1374692" y="5064480"/>
            <a:ext cx="1519200" cy="4168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4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4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54" name="Textplatzhalter 7"/>
          <p:cNvSpPr>
            <a:spLocks noGrp="1"/>
          </p:cNvSpPr>
          <p:nvPr>
            <p:ph type="body" sz="quarter" idx="42" hasCustomPrompt="1"/>
          </p:nvPr>
        </p:nvSpPr>
        <p:spPr>
          <a:xfrm>
            <a:off x="4047285" y="5064480"/>
            <a:ext cx="1519200" cy="4168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4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4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55" name="Textplatzhalter 7"/>
          <p:cNvSpPr>
            <a:spLocks noGrp="1"/>
          </p:cNvSpPr>
          <p:nvPr>
            <p:ph type="body" sz="quarter" idx="43" hasCustomPrompt="1"/>
          </p:nvPr>
        </p:nvSpPr>
        <p:spPr>
          <a:xfrm>
            <a:off x="6714299" y="5064480"/>
            <a:ext cx="1519200" cy="4168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4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4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56" name="Textplatzhalter 7"/>
          <p:cNvSpPr>
            <a:spLocks noGrp="1"/>
          </p:cNvSpPr>
          <p:nvPr>
            <p:ph type="body" sz="quarter" idx="44" hasCustomPrompt="1"/>
          </p:nvPr>
        </p:nvSpPr>
        <p:spPr>
          <a:xfrm>
            <a:off x="6714299" y="3606477"/>
            <a:ext cx="1519200" cy="4168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4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4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57" name="Textplatzhalter 7"/>
          <p:cNvSpPr>
            <a:spLocks noGrp="1"/>
          </p:cNvSpPr>
          <p:nvPr>
            <p:ph type="body" sz="quarter" idx="45" hasCustomPrompt="1"/>
          </p:nvPr>
        </p:nvSpPr>
        <p:spPr>
          <a:xfrm>
            <a:off x="4047285" y="3606477"/>
            <a:ext cx="1519200" cy="4168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4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4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58" name="Textplatzhalter 7"/>
          <p:cNvSpPr>
            <a:spLocks noGrp="1"/>
          </p:cNvSpPr>
          <p:nvPr>
            <p:ph type="body" sz="quarter" idx="46" hasCustomPrompt="1"/>
          </p:nvPr>
        </p:nvSpPr>
        <p:spPr>
          <a:xfrm>
            <a:off x="4047285" y="2162555"/>
            <a:ext cx="1519200" cy="4168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4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4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59" name="Textplatzhalter 7"/>
          <p:cNvSpPr>
            <a:spLocks noGrp="1"/>
          </p:cNvSpPr>
          <p:nvPr>
            <p:ph type="body" sz="quarter" idx="47" hasCustomPrompt="1"/>
          </p:nvPr>
        </p:nvSpPr>
        <p:spPr>
          <a:xfrm>
            <a:off x="6714299" y="2162555"/>
            <a:ext cx="1519200" cy="4168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4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4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48" hasCustomPrompt="1"/>
          </p:nvPr>
        </p:nvSpPr>
        <p:spPr>
          <a:xfrm>
            <a:off x="930046" y="2662223"/>
            <a:ext cx="1962000" cy="4575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Funktion/Firma</a:t>
            </a:r>
          </a:p>
        </p:txBody>
      </p:sp>
      <p:sp>
        <p:nvSpPr>
          <p:cNvPr id="60" name="Textplatzhalter 13"/>
          <p:cNvSpPr>
            <a:spLocks noGrp="1"/>
          </p:cNvSpPr>
          <p:nvPr>
            <p:ph type="body" sz="quarter" idx="49" hasCustomPrompt="1"/>
          </p:nvPr>
        </p:nvSpPr>
        <p:spPr>
          <a:xfrm>
            <a:off x="3603524" y="2661669"/>
            <a:ext cx="1962000" cy="4585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Funktion/Firma</a:t>
            </a:r>
          </a:p>
        </p:txBody>
      </p:sp>
      <p:sp>
        <p:nvSpPr>
          <p:cNvPr id="61" name="Textplatzhalter 13"/>
          <p:cNvSpPr>
            <a:spLocks noGrp="1"/>
          </p:cNvSpPr>
          <p:nvPr>
            <p:ph type="body" sz="quarter" idx="50" hasCustomPrompt="1"/>
          </p:nvPr>
        </p:nvSpPr>
        <p:spPr>
          <a:xfrm>
            <a:off x="6271424" y="2661669"/>
            <a:ext cx="1962000" cy="4585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Funktion/Firma</a:t>
            </a:r>
          </a:p>
        </p:txBody>
      </p:sp>
      <p:sp>
        <p:nvSpPr>
          <p:cNvPr id="62" name="Textplatzhalter 13"/>
          <p:cNvSpPr>
            <a:spLocks noGrp="1"/>
          </p:cNvSpPr>
          <p:nvPr>
            <p:ph type="body" sz="quarter" idx="51" hasCustomPrompt="1"/>
          </p:nvPr>
        </p:nvSpPr>
        <p:spPr>
          <a:xfrm>
            <a:off x="6271424" y="4094615"/>
            <a:ext cx="1962000" cy="4785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Funktion/Firma</a:t>
            </a:r>
          </a:p>
        </p:txBody>
      </p:sp>
      <p:sp>
        <p:nvSpPr>
          <p:cNvPr id="63" name="Textplatzhalter 13"/>
          <p:cNvSpPr>
            <a:spLocks noGrp="1"/>
          </p:cNvSpPr>
          <p:nvPr>
            <p:ph type="body" sz="quarter" idx="52" hasCustomPrompt="1"/>
          </p:nvPr>
        </p:nvSpPr>
        <p:spPr>
          <a:xfrm>
            <a:off x="3603524" y="5552615"/>
            <a:ext cx="1962000" cy="4785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Funktion/Firma</a:t>
            </a:r>
          </a:p>
        </p:txBody>
      </p:sp>
      <p:sp>
        <p:nvSpPr>
          <p:cNvPr id="64" name="Textplatzhalter 13"/>
          <p:cNvSpPr>
            <a:spLocks noGrp="1"/>
          </p:cNvSpPr>
          <p:nvPr>
            <p:ph type="body" sz="quarter" idx="53" hasCustomPrompt="1"/>
          </p:nvPr>
        </p:nvSpPr>
        <p:spPr>
          <a:xfrm>
            <a:off x="3603524" y="4094615"/>
            <a:ext cx="1962000" cy="4785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Funktion/Firma</a:t>
            </a:r>
          </a:p>
        </p:txBody>
      </p:sp>
      <p:sp>
        <p:nvSpPr>
          <p:cNvPr id="65" name="Textplatzhalter 13"/>
          <p:cNvSpPr>
            <a:spLocks noGrp="1"/>
          </p:cNvSpPr>
          <p:nvPr>
            <p:ph type="body" sz="quarter" idx="54" hasCustomPrompt="1"/>
          </p:nvPr>
        </p:nvSpPr>
        <p:spPr>
          <a:xfrm>
            <a:off x="930046" y="4094615"/>
            <a:ext cx="1962000" cy="4785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Funktion/Firma</a:t>
            </a:r>
          </a:p>
        </p:txBody>
      </p:sp>
      <p:sp>
        <p:nvSpPr>
          <p:cNvPr id="66" name="Textplatzhalter 13"/>
          <p:cNvSpPr>
            <a:spLocks noGrp="1"/>
          </p:cNvSpPr>
          <p:nvPr>
            <p:ph type="body" sz="quarter" idx="55" hasCustomPrompt="1"/>
          </p:nvPr>
        </p:nvSpPr>
        <p:spPr>
          <a:xfrm>
            <a:off x="930046" y="5552615"/>
            <a:ext cx="1962000" cy="4785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Funktion/Firma</a:t>
            </a:r>
          </a:p>
        </p:txBody>
      </p:sp>
      <p:sp>
        <p:nvSpPr>
          <p:cNvPr id="67" name="Textplatzhalter 13"/>
          <p:cNvSpPr>
            <a:spLocks noGrp="1"/>
          </p:cNvSpPr>
          <p:nvPr>
            <p:ph type="body" sz="quarter" idx="56" hasCustomPrompt="1"/>
          </p:nvPr>
        </p:nvSpPr>
        <p:spPr>
          <a:xfrm>
            <a:off x="6271424" y="5552615"/>
            <a:ext cx="1962000" cy="4785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Funktion/Firma</a:t>
            </a:r>
          </a:p>
        </p:txBody>
      </p:sp>
      <p:sp>
        <p:nvSpPr>
          <p:cNvPr id="51" name="Abgerundetes Rechteck 50">
            <a:extLst>
              <a:ext uri="{FF2B5EF4-FFF2-40B4-BE49-F238E27FC236}">
                <a16:creationId xmlns:a16="http://schemas.microsoft.com/office/drawing/2014/main" id="{A31F27BF-921B-C747-8EA6-712D763C2168}"/>
              </a:ext>
            </a:extLst>
          </p:cNvPr>
          <p:cNvSpPr/>
          <p:nvPr userDrawn="1"/>
        </p:nvSpPr>
        <p:spPr>
          <a:xfrm>
            <a:off x="752896" y="3479117"/>
            <a:ext cx="2228400" cy="1225440"/>
          </a:xfrm>
          <a:prstGeom prst="roundRect">
            <a:avLst>
              <a:gd name="adj" fmla="val 803"/>
            </a:avLst>
          </a:prstGeom>
          <a:noFill/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64" tIns="43383" rIns="86764" bIns="43383" rtlCol="0" anchor="ctr"/>
          <a:lstStyle/>
          <a:p>
            <a:pPr algn="ctr"/>
            <a:endParaRPr lang="de-DE"/>
          </a:p>
        </p:txBody>
      </p:sp>
      <p:sp>
        <p:nvSpPr>
          <p:cNvPr id="69" name="Abgerundetes Rechteck 68">
            <a:extLst>
              <a:ext uri="{FF2B5EF4-FFF2-40B4-BE49-F238E27FC236}">
                <a16:creationId xmlns:a16="http://schemas.microsoft.com/office/drawing/2014/main" id="{BF5E9D3B-5E9C-CA4A-A753-A9BD0F965108}"/>
              </a:ext>
            </a:extLst>
          </p:cNvPr>
          <p:cNvSpPr/>
          <p:nvPr userDrawn="1"/>
        </p:nvSpPr>
        <p:spPr>
          <a:xfrm>
            <a:off x="752896" y="4940658"/>
            <a:ext cx="2228400" cy="1225440"/>
          </a:xfrm>
          <a:prstGeom prst="roundRect">
            <a:avLst>
              <a:gd name="adj" fmla="val 803"/>
            </a:avLst>
          </a:prstGeom>
          <a:noFill/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64" tIns="43383" rIns="86764" bIns="43383" rtlCol="0" anchor="ctr"/>
          <a:lstStyle/>
          <a:p>
            <a:pPr algn="ctr"/>
            <a:endParaRPr lang="de-DE"/>
          </a:p>
        </p:txBody>
      </p:sp>
      <p:sp>
        <p:nvSpPr>
          <p:cNvPr id="73" name="Abgerundetes Rechteck 72">
            <a:extLst>
              <a:ext uri="{FF2B5EF4-FFF2-40B4-BE49-F238E27FC236}">
                <a16:creationId xmlns:a16="http://schemas.microsoft.com/office/drawing/2014/main" id="{2FF6F5B6-C6D1-9C4B-9180-D4A24F598222}"/>
              </a:ext>
            </a:extLst>
          </p:cNvPr>
          <p:cNvSpPr/>
          <p:nvPr userDrawn="1"/>
        </p:nvSpPr>
        <p:spPr>
          <a:xfrm>
            <a:off x="3430588" y="2025071"/>
            <a:ext cx="2228400" cy="1225440"/>
          </a:xfrm>
          <a:prstGeom prst="roundRect">
            <a:avLst>
              <a:gd name="adj" fmla="val 803"/>
            </a:avLst>
          </a:prstGeom>
          <a:noFill/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64" tIns="43383" rIns="86764" bIns="43383" rtlCol="0" anchor="ctr"/>
          <a:lstStyle/>
          <a:p>
            <a:pPr algn="ctr"/>
            <a:endParaRPr lang="de-DE"/>
          </a:p>
        </p:txBody>
      </p:sp>
      <p:sp>
        <p:nvSpPr>
          <p:cNvPr id="74" name="Abgerundetes Rechteck 73">
            <a:extLst>
              <a:ext uri="{FF2B5EF4-FFF2-40B4-BE49-F238E27FC236}">
                <a16:creationId xmlns:a16="http://schemas.microsoft.com/office/drawing/2014/main" id="{C91C4466-6CDE-3F40-814F-719A8036BE3D}"/>
              </a:ext>
            </a:extLst>
          </p:cNvPr>
          <p:cNvSpPr/>
          <p:nvPr userDrawn="1"/>
        </p:nvSpPr>
        <p:spPr>
          <a:xfrm>
            <a:off x="3430588" y="3479117"/>
            <a:ext cx="2228400" cy="1225440"/>
          </a:xfrm>
          <a:prstGeom prst="roundRect">
            <a:avLst>
              <a:gd name="adj" fmla="val 803"/>
            </a:avLst>
          </a:prstGeom>
          <a:noFill/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64" tIns="43383" rIns="86764" bIns="43383" rtlCol="0" anchor="ctr"/>
          <a:lstStyle/>
          <a:p>
            <a:pPr algn="ctr"/>
            <a:endParaRPr lang="de-DE"/>
          </a:p>
        </p:txBody>
      </p:sp>
      <p:sp>
        <p:nvSpPr>
          <p:cNvPr id="75" name="Abgerundetes Rechteck 74">
            <a:extLst>
              <a:ext uri="{FF2B5EF4-FFF2-40B4-BE49-F238E27FC236}">
                <a16:creationId xmlns:a16="http://schemas.microsoft.com/office/drawing/2014/main" id="{7D2D126F-D2F4-4C43-AA29-92A4542FC50C}"/>
              </a:ext>
            </a:extLst>
          </p:cNvPr>
          <p:cNvSpPr/>
          <p:nvPr userDrawn="1"/>
        </p:nvSpPr>
        <p:spPr>
          <a:xfrm>
            <a:off x="3430588" y="4940658"/>
            <a:ext cx="2228400" cy="1225440"/>
          </a:xfrm>
          <a:prstGeom prst="roundRect">
            <a:avLst>
              <a:gd name="adj" fmla="val 803"/>
            </a:avLst>
          </a:prstGeom>
          <a:noFill/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64" tIns="43383" rIns="86764" bIns="43383" rtlCol="0" anchor="ctr"/>
          <a:lstStyle/>
          <a:p>
            <a:pPr algn="ctr"/>
            <a:endParaRPr lang="de-DE"/>
          </a:p>
        </p:txBody>
      </p:sp>
      <p:sp>
        <p:nvSpPr>
          <p:cNvPr id="79" name="Abgerundetes Rechteck 78">
            <a:extLst>
              <a:ext uri="{FF2B5EF4-FFF2-40B4-BE49-F238E27FC236}">
                <a16:creationId xmlns:a16="http://schemas.microsoft.com/office/drawing/2014/main" id="{F5C5D4F8-4266-D749-8485-8F22867BA4C8}"/>
              </a:ext>
            </a:extLst>
          </p:cNvPr>
          <p:cNvSpPr/>
          <p:nvPr userDrawn="1"/>
        </p:nvSpPr>
        <p:spPr>
          <a:xfrm>
            <a:off x="6095206" y="2025071"/>
            <a:ext cx="2228400" cy="1225440"/>
          </a:xfrm>
          <a:prstGeom prst="roundRect">
            <a:avLst>
              <a:gd name="adj" fmla="val 803"/>
            </a:avLst>
          </a:prstGeom>
          <a:noFill/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64" tIns="43383" rIns="86764" bIns="43383" rtlCol="0" anchor="ctr"/>
          <a:lstStyle/>
          <a:p>
            <a:pPr algn="ctr"/>
            <a:endParaRPr lang="de-DE"/>
          </a:p>
        </p:txBody>
      </p:sp>
      <p:sp>
        <p:nvSpPr>
          <p:cNvPr id="80" name="Abgerundetes Rechteck 79">
            <a:extLst>
              <a:ext uri="{FF2B5EF4-FFF2-40B4-BE49-F238E27FC236}">
                <a16:creationId xmlns:a16="http://schemas.microsoft.com/office/drawing/2014/main" id="{2BD4F0F3-E8F7-0649-9A7E-86DA04A3338B}"/>
              </a:ext>
            </a:extLst>
          </p:cNvPr>
          <p:cNvSpPr/>
          <p:nvPr userDrawn="1"/>
        </p:nvSpPr>
        <p:spPr>
          <a:xfrm>
            <a:off x="6095206" y="3479117"/>
            <a:ext cx="2228400" cy="1225440"/>
          </a:xfrm>
          <a:prstGeom prst="roundRect">
            <a:avLst>
              <a:gd name="adj" fmla="val 803"/>
            </a:avLst>
          </a:prstGeom>
          <a:noFill/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64" tIns="43383" rIns="86764" bIns="43383" rtlCol="0" anchor="ctr"/>
          <a:lstStyle/>
          <a:p>
            <a:pPr algn="ctr"/>
            <a:endParaRPr lang="de-DE"/>
          </a:p>
        </p:txBody>
      </p:sp>
      <p:sp>
        <p:nvSpPr>
          <p:cNvPr id="81" name="Abgerundetes Rechteck 80">
            <a:extLst>
              <a:ext uri="{FF2B5EF4-FFF2-40B4-BE49-F238E27FC236}">
                <a16:creationId xmlns:a16="http://schemas.microsoft.com/office/drawing/2014/main" id="{B17B635F-467B-0E42-A966-04DBD34D8488}"/>
              </a:ext>
            </a:extLst>
          </p:cNvPr>
          <p:cNvSpPr/>
          <p:nvPr userDrawn="1"/>
        </p:nvSpPr>
        <p:spPr>
          <a:xfrm>
            <a:off x="6095206" y="4940658"/>
            <a:ext cx="2228400" cy="1225440"/>
          </a:xfrm>
          <a:prstGeom prst="roundRect">
            <a:avLst>
              <a:gd name="adj" fmla="val 803"/>
            </a:avLst>
          </a:prstGeom>
          <a:noFill/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64" tIns="43383" rIns="86764" bIns="43383" rtlCol="0" anchor="ctr"/>
          <a:lstStyle/>
          <a:p>
            <a:pPr algn="ctr"/>
            <a:endParaRPr lang="de-DE"/>
          </a:p>
        </p:txBody>
      </p:sp>
      <p:sp>
        <p:nvSpPr>
          <p:cNvPr id="102" name="Bildplatzhalter 10">
            <a:extLst>
              <a:ext uri="{FF2B5EF4-FFF2-40B4-BE49-F238E27FC236}">
                <a16:creationId xmlns:a16="http://schemas.microsoft.com/office/drawing/2014/main" id="{C460FB35-A0C8-B042-8DDB-88D269523795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939673" y="2131664"/>
            <a:ext cx="324000" cy="396000"/>
          </a:xfrm>
          <a:prstGeom prst="rect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r>
              <a:rPr lang="de-DE" dirty="0"/>
              <a:t>   </a:t>
            </a:r>
          </a:p>
        </p:txBody>
      </p:sp>
      <p:sp>
        <p:nvSpPr>
          <p:cNvPr id="103" name="Bildplatzhalter 10">
            <a:extLst>
              <a:ext uri="{FF2B5EF4-FFF2-40B4-BE49-F238E27FC236}">
                <a16:creationId xmlns:a16="http://schemas.microsoft.com/office/drawing/2014/main" id="{8A551D3C-E2C2-CA4D-B0FF-C8A74B220E2B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8939673" y="3575589"/>
            <a:ext cx="324000" cy="396000"/>
          </a:xfrm>
          <a:prstGeom prst="rect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r>
              <a:rPr lang="de-DE" dirty="0"/>
              <a:t>   </a:t>
            </a:r>
          </a:p>
        </p:txBody>
      </p:sp>
      <p:sp>
        <p:nvSpPr>
          <p:cNvPr id="104" name="Bildplatzhalter 10">
            <a:extLst>
              <a:ext uri="{FF2B5EF4-FFF2-40B4-BE49-F238E27FC236}">
                <a16:creationId xmlns:a16="http://schemas.microsoft.com/office/drawing/2014/main" id="{87452C94-D306-964D-85F8-01DFAC281EB3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8939673" y="5033589"/>
            <a:ext cx="324000" cy="396000"/>
          </a:xfrm>
          <a:prstGeom prst="rect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r>
              <a:rPr lang="de-DE" dirty="0"/>
              <a:t>    </a:t>
            </a:r>
          </a:p>
        </p:txBody>
      </p:sp>
      <p:sp>
        <p:nvSpPr>
          <p:cNvPr id="105" name="Textplatzhalter 7">
            <a:extLst>
              <a:ext uri="{FF2B5EF4-FFF2-40B4-BE49-F238E27FC236}">
                <a16:creationId xmlns:a16="http://schemas.microsoft.com/office/drawing/2014/main" id="{CEE3FFEF-F4F5-B142-BEE9-BB71F3B7C00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382548" y="5064480"/>
            <a:ext cx="1519200" cy="4168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4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4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106" name="Textplatzhalter 7">
            <a:extLst>
              <a:ext uri="{FF2B5EF4-FFF2-40B4-BE49-F238E27FC236}">
                <a16:creationId xmlns:a16="http://schemas.microsoft.com/office/drawing/2014/main" id="{6469849F-E8E2-F54B-B3A3-B9C7D01A61FB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382548" y="3606477"/>
            <a:ext cx="1519200" cy="4168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4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4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107" name="Textplatzhalter 7">
            <a:extLst>
              <a:ext uri="{FF2B5EF4-FFF2-40B4-BE49-F238E27FC236}">
                <a16:creationId xmlns:a16="http://schemas.microsoft.com/office/drawing/2014/main" id="{272D20F4-D52D-7544-9924-D217691B1B2B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382548" y="2162555"/>
            <a:ext cx="1519200" cy="4168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4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4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108" name="Textplatzhalter 13">
            <a:extLst>
              <a:ext uri="{FF2B5EF4-FFF2-40B4-BE49-F238E27FC236}">
                <a16:creationId xmlns:a16="http://schemas.microsoft.com/office/drawing/2014/main" id="{72C9BA36-3772-7645-A346-4BF976B4CD2D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939673" y="2661669"/>
            <a:ext cx="1962000" cy="4585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Funktion/Firma</a:t>
            </a:r>
          </a:p>
        </p:txBody>
      </p:sp>
      <p:sp>
        <p:nvSpPr>
          <p:cNvPr id="109" name="Textplatzhalter 13">
            <a:extLst>
              <a:ext uri="{FF2B5EF4-FFF2-40B4-BE49-F238E27FC236}">
                <a16:creationId xmlns:a16="http://schemas.microsoft.com/office/drawing/2014/main" id="{A4EAB112-5A57-9645-976A-5A8B5578C0C2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939673" y="4094615"/>
            <a:ext cx="1962000" cy="4785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Funktion/Firma</a:t>
            </a:r>
          </a:p>
        </p:txBody>
      </p:sp>
      <p:sp>
        <p:nvSpPr>
          <p:cNvPr id="110" name="Textplatzhalter 13">
            <a:extLst>
              <a:ext uri="{FF2B5EF4-FFF2-40B4-BE49-F238E27FC236}">
                <a16:creationId xmlns:a16="http://schemas.microsoft.com/office/drawing/2014/main" id="{E33BCA5F-0061-354C-852F-7E1F7A32CE7B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8939673" y="5552615"/>
            <a:ext cx="1962000" cy="4785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Funktion/Firma</a:t>
            </a:r>
          </a:p>
        </p:txBody>
      </p:sp>
      <p:sp>
        <p:nvSpPr>
          <p:cNvPr id="111" name="Abgerundetes Rechteck 110">
            <a:extLst>
              <a:ext uri="{FF2B5EF4-FFF2-40B4-BE49-F238E27FC236}">
                <a16:creationId xmlns:a16="http://schemas.microsoft.com/office/drawing/2014/main" id="{12E582C0-B6ED-E649-B1D6-3846CD1F465C}"/>
              </a:ext>
            </a:extLst>
          </p:cNvPr>
          <p:cNvSpPr/>
          <p:nvPr userDrawn="1"/>
        </p:nvSpPr>
        <p:spPr>
          <a:xfrm>
            <a:off x="8763455" y="2025071"/>
            <a:ext cx="2228400" cy="1225440"/>
          </a:xfrm>
          <a:prstGeom prst="roundRect">
            <a:avLst>
              <a:gd name="adj" fmla="val 803"/>
            </a:avLst>
          </a:prstGeom>
          <a:noFill/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64" tIns="43383" rIns="86764" bIns="43383" rtlCol="0" anchor="ctr"/>
          <a:lstStyle/>
          <a:p>
            <a:pPr algn="ctr"/>
            <a:endParaRPr lang="de-DE"/>
          </a:p>
        </p:txBody>
      </p:sp>
      <p:sp>
        <p:nvSpPr>
          <p:cNvPr id="112" name="Abgerundetes Rechteck 111">
            <a:extLst>
              <a:ext uri="{FF2B5EF4-FFF2-40B4-BE49-F238E27FC236}">
                <a16:creationId xmlns:a16="http://schemas.microsoft.com/office/drawing/2014/main" id="{EBAAD57C-A3F8-F343-948C-64BD0AD4595C}"/>
              </a:ext>
            </a:extLst>
          </p:cNvPr>
          <p:cNvSpPr/>
          <p:nvPr userDrawn="1"/>
        </p:nvSpPr>
        <p:spPr>
          <a:xfrm>
            <a:off x="8763455" y="3479117"/>
            <a:ext cx="2228400" cy="1225440"/>
          </a:xfrm>
          <a:prstGeom prst="roundRect">
            <a:avLst>
              <a:gd name="adj" fmla="val 803"/>
            </a:avLst>
          </a:prstGeom>
          <a:noFill/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64" tIns="43383" rIns="86764" bIns="43383" rtlCol="0" anchor="ctr"/>
          <a:lstStyle/>
          <a:p>
            <a:pPr algn="ctr"/>
            <a:endParaRPr lang="de-DE"/>
          </a:p>
        </p:txBody>
      </p:sp>
      <p:sp>
        <p:nvSpPr>
          <p:cNvPr id="113" name="Abgerundetes Rechteck 112">
            <a:extLst>
              <a:ext uri="{FF2B5EF4-FFF2-40B4-BE49-F238E27FC236}">
                <a16:creationId xmlns:a16="http://schemas.microsoft.com/office/drawing/2014/main" id="{3D989129-8357-E748-9BE0-1AE655A91184}"/>
              </a:ext>
            </a:extLst>
          </p:cNvPr>
          <p:cNvSpPr/>
          <p:nvPr userDrawn="1"/>
        </p:nvSpPr>
        <p:spPr>
          <a:xfrm>
            <a:off x="8763455" y="4940658"/>
            <a:ext cx="2228400" cy="1225440"/>
          </a:xfrm>
          <a:prstGeom prst="roundRect">
            <a:avLst>
              <a:gd name="adj" fmla="val 803"/>
            </a:avLst>
          </a:prstGeom>
          <a:noFill/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64" tIns="43383" rIns="86764" bIns="43383" rtlCol="0" anchor="ctr"/>
          <a:lstStyle/>
          <a:p>
            <a:pPr algn="ctr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1CB12A1-4B2E-5442-A39D-BEEBFCC961EA}"/>
              </a:ext>
            </a:extLst>
          </p:cNvPr>
          <p:cNvSpPr>
            <a:spLocks noGrp="1"/>
          </p:cNvSpPr>
          <p:nvPr>
            <p:ph type="dt" sz="half" idx="66"/>
          </p:nvPr>
        </p:nvSpPr>
        <p:spPr/>
        <p:txBody>
          <a:bodyPr/>
          <a:lstStyle/>
          <a:p>
            <a:fld id="{7A2F7241-B8DB-4A62-A307-758AC8B2D55D}" type="datetime4">
              <a:rPr lang="de-DE" smtClean="0"/>
              <a:pPr/>
              <a:t>15. März 2021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0C9819E-2B73-D349-81F5-B8B765F8DED6}"/>
              </a:ext>
            </a:extLst>
          </p:cNvPr>
          <p:cNvSpPr>
            <a:spLocks noGrp="1"/>
          </p:cNvSpPr>
          <p:nvPr>
            <p:ph type="sldNum" sz="quarter" idx="67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45297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  <p15:guide id="3" pos="2161" userDrawn="1">
          <p15:clr>
            <a:srgbClr val="FBAE40"/>
          </p15:clr>
        </p15:guide>
        <p15:guide id="4" pos="5518" userDrawn="1">
          <p15:clr>
            <a:srgbClr val="FBAE40"/>
          </p15:clr>
        </p15:guide>
        <p15:guide id="5" pos="483" userDrawn="1">
          <p15:clr>
            <a:srgbClr val="FBAE40"/>
          </p15:clr>
        </p15:guide>
        <p15:guide id="6" pos="719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tenkarten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</a:t>
            </a:r>
          </a:p>
        </p:txBody>
      </p:sp>
      <p:sp>
        <p:nvSpPr>
          <p:cNvPr id="9" name="Bildplatzhalter 10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930040" y="2131664"/>
            <a:ext cx="677460" cy="828000"/>
          </a:xfrm>
          <a:prstGeom prst="rect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1100" baseline="0"/>
            </a:lvl1pPr>
          </a:lstStyle>
          <a:p>
            <a:r>
              <a:rPr lang="de-DE" dirty="0"/>
              <a:t>    </a:t>
            </a:r>
          </a:p>
        </p:txBody>
      </p:sp>
      <p:sp>
        <p:nvSpPr>
          <p:cNvPr id="11" name="Bildplatzhalter 10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4663246" y="2131664"/>
            <a:ext cx="677460" cy="828000"/>
          </a:xfrm>
          <a:prstGeom prst="rect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r>
              <a:rPr lang="de-DE" dirty="0"/>
              <a:t>   </a:t>
            </a:r>
          </a:p>
        </p:txBody>
      </p:sp>
      <p:sp>
        <p:nvSpPr>
          <p:cNvPr id="16" name="Bildplatzhalter 10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8359650" y="2131664"/>
            <a:ext cx="677460" cy="828000"/>
          </a:xfrm>
          <a:prstGeom prst="rect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r>
              <a:rPr lang="de-DE" dirty="0"/>
              <a:t>   </a:t>
            </a:r>
          </a:p>
        </p:txBody>
      </p:sp>
      <p:sp>
        <p:nvSpPr>
          <p:cNvPr id="21" name="Bildplatzhalter 10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8359650" y="3575589"/>
            <a:ext cx="677460" cy="828000"/>
          </a:xfrm>
          <a:prstGeom prst="rect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r>
              <a:rPr lang="de-DE" dirty="0"/>
              <a:t>   </a:t>
            </a:r>
          </a:p>
        </p:txBody>
      </p:sp>
      <p:sp>
        <p:nvSpPr>
          <p:cNvPr id="22" name="Bildplatzhalter 10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930040" y="3575589"/>
            <a:ext cx="677460" cy="828000"/>
          </a:xfrm>
          <a:prstGeom prst="rect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r>
              <a:rPr lang="de-DE" dirty="0"/>
              <a:t>     </a:t>
            </a:r>
          </a:p>
        </p:txBody>
      </p:sp>
      <p:sp>
        <p:nvSpPr>
          <p:cNvPr id="24" name="Bildplatzhalter 10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4663246" y="3575589"/>
            <a:ext cx="677460" cy="828000"/>
          </a:xfrm>
          <a:prstGeom prst="rect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r>
              <a:rPr lang="de-DE" dirty="0"/>
              <a:t>    </a:t>
            </a:r>
          </a:p>
        </p:txBody>
      </p:sp>
      <p:sp>
        <p:nvSpPr>
          <p:cNvPr id="26" name="Bildplatzhalter 10"/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8359650" y="5033589"/>
            <a:ext cx="677460" cy="828000"/>
          </a:xfrm>
          <a:prstGeom prst="rect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r>
              <a:rPr lang="de-DE" dirty="0"/>
              <a:t>    </a:t>
            </a:r>
          </a:p>
        </p:txBody>
      </p:sp>
      <p:sp>
        <p:nvSpPr>
          <p:cNvPr id="32" name="Bildplatzhalter 10"/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930040" y="5033589"/>
            <a:ext cx="677460" cy="828000"/>
          </a:xfrm>
          <a:prstGeom prst="rect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34" name="Bildplatzhalter 10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4663246" y="5033589"/>
            <a:ext cx="677460" cy="828000"/>
          </a:xfrm>
          <a:prstGeom prst="rect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r>
              <a:rPr lang="de-DE" dirty="0"/>
              <a:t>    </a:t>
            </a:r>
          </a:p>
        </p:txBody>
      </p:sp>
      <p:sp>
        <p:nvSpPr>
          <p:cNvPr id="2" name="Abgerundetes Rechteck 1"/>
          <p:cNvSpPr/>
          <p:nvPr userDrawn="1"/>
        </p:nvSpPr>
        <p:spPr>
          <a:xfrm>
            <a:off x="752894" y="2025071"/>
            <a:ext cx="3240000" cy="1225440"/>
          </a:xfrm>
          <a:prstGeom prst="roundRect">
            <a:avLst>
              <a:gd name="adj" fmla="val 803"/>
            </a:avLst>
          </a:prstGeom>
          <a:noFill/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64" tIns="43383" rIns="86764" bIns="43383" rtlCol="0" anchor="ctr"/>
          <a:lstStyle/>
          <a:p>
            <a:pPr algn="ctr"/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39" hasCustomPrompt="1"/>
          </p:nvPr>
        </p:nvSpPr>
        <p:spPr>
          <a:xfrm>
            <a:off x="1753066" y="2162555"/>
            <a:ext cx="2079468" cy="4168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4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4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52" name="Textplatzhalter 7"/>
          <p:cNvSpPr>
            <a:spLocks noGrp="1"/>
          </p:cNvSpPr>
          <p:nvPr>
            <p:ph type="body" sz="quarter" idx="40" hasCustomPrompt="1"/>
          </p:nvPr>
        </p:nvSpPr>
        <p:spPr>
          <a:xfrm>
            <a:off x="1753066" y="3606477"/>
            <a:ext cx="2079468" cy="4168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4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4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53" name="Textplatzhalter 7"/>
          <p:cNvSpPr>
            <a:spLocks noGrp="1"/>
          </p:cNvSpPr>
          <p:nvPr>
            <p:ph type="body" sz="quarter" idx="41" hasCustomPrompt="1"/>
          </p:nvPr>
        </p:nvSpPr>
        <p:spPr>
          <a:xfrm>
            <a:off x="1753066" y="5064480"/>
            <a:ext cx="2079468" cy="4168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4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4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54" name="Textplatzhalter 7"/>
          <p:cNvSpPr>
            <a:spLocks noGrp="1"/>
          </p:cNvSpPr>
          <p:nvPr>
            <p:ph type="body" sz="quarter" idx="42" hasCustomPrompt="1"/>
          </p:nvPr>
        </p:nvSpPr>
        <p:spPr>
          <a:xfrm>
            <a:off x="5485385" y="5064480"/>
            <a:ext cx="2079468" cy="4168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4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4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55" name="Textplatzhalter 7"/>
          <p:cNvSpPr>
            <a:spLocks noGrp="1"/>
          </p:cNvSpPr>
          <p:nvPr>
            <p:ph type="body" sz="quarter" idx="43" hasCustomPrompt="1"/>
          </p:nvPr>
        </p:nvSpPr>
        <p:spPr>
          <a:xfrm>
            <a:off x="9180905" y="5064480"/>
            <a:ext cx="2079468" cy="4168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4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4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56" name="Textplatzhalter 7"/>
          <p:cNvSpPr>
            <a:spLocks noGrp="1"/>
          </p:cNvSpPr>
          <p:nvPr>
            <p:ph type="body" sz="quarter" idx="44" hasCustomPrompt="1"/>
          </p:nvPr>
        </p:nvSpPr>
        <p:spPr>
          <a:xfrm>
            <a:off x="9180905" y="3606477"/>
            <a:ext cx="2079468" cy="4168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4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4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57" name="Textplatzhalter 7"/>
          <p:cNvSpPr>
            <a:spLocks noGrp="1"/>
          </p:cNvSpPr>
          <p:nvPr>
            <p:ph type="body" sz="quarter" idx="45" hasCustomPrompt="1"/>
          </p:nvPr>
        </p:nvSpPr>
        <p:spPr>
          <a:xfrm>
            <a:off x="5485385" y="3606477"/>
            <a:ext cx="2079468" cy="4168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4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4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58" name="Textplatzhalter 7"/>
          <p:cNvSpPr>
            <a:spLocks noGrp="1"/>
          </p:cNvSpPr>
          <p:nvPr>
            <p:ph type="body" sz="quarter" idx="46" hasCustomPrompt="1"/>
          </p:nvPr>
        </p:nvSpPr>
        <p:spPr>
          <a:xfrm>
            <a:off x="5485385" y="2162555"/>
            <a:ext cx="2079468" cy="4168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4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4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59" name="Textplatzhalter 7"/>
          <p:cNvSpPr>
            <a:spLocks noGrp="1"/>
          </p:cNvSpPr>
          <p:nvPr>
            <p:ph type="body" sz="quarter" idx="47" hasCustomPrompt="1"/>
          </p:nvPr>
        </p:nvSpPr>
        <p:spPr>
          <a:xfrm>
            <a:off x="9180905" y="2162555"/>
            <a:ext cx="2079468" cy="4168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4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4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48" hasCustomPrompt="1"/>
          </p:nvPr>
        </p:nvSpPr>
        <p:spPr>
          <a:xfrm>
            <a:off x="1751294" y="2662223"/>
            <a:ext cx="2079467" cy="4575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50" b="0" i="0" u="none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Funktion/Firma</a:t>
            </a:r>
          </a:p>
        </p:txBody>
      </p:sp>
      <p:sp>
        <p:nvSpPr>
          <p:cNvPr id="60" name="Textplatzhalter 13"/>
          <p:cNvSpPr>
            <a:spLocks noGrp="1"/>
          </p:cNvSpPr>
          <p:nvPr>
            <p:ph type="body" sz="quarter" idx="49" hasCustomPrompt="1"/>
          </p:nvPr>
        </p:nvSpPr>
        <p:spPr>
          <a:xfrm>
            <a:off x="5484498" y="2661669"/>
            <a:ext cx="2079467" cy="4585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50" b="0" i="0" u="none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Funktion/Firma</a:t>
            </a:r>
          </a:p>
        </p:txBody>
      </p:sp>
      <p:sp>
        <p:nvSpPr>
          <p:cNvPr id="61" name="Textplatzhalter 13"/>
          <p:cNvSpPr>
            <a:spLocks noGrp="1"/>
          </p:cNvSpPr>
          <p:nvPr>
            <p:ph type="body" sz="quarter" idx="50" hasCustomPrompt="1"/>
          </p:nvPr>
        </p:nvSpPr>
        <p:spPr>
          <a:xfrm>
            <a:off x="9180904" y="2661669"/>
            <a:ext cx="2079467" cy="4585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50" b="0" i="0" u="none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Funktion/Firma</a:t>
            </a:r>
          </a:p>
        </p:txBody>
      </p:sp>
      <p:sp>
        <p:nvSpPr>
          <p:cNvPr id="62" name="Textplatzhalter 13"/>
          <p:cNvSpPr>
            <a:spLocks noGrp="1"/>
          </p:cNvSpPr>
          <p:nvPr>
            <p:ph type="body" sz="quarter" idx="51" hasCustomPrompt="1"/>
          </p:nvPr>
        </p:nvSpPr>
        <p:spPr>
          <a:xfrm>
            <a:off x="9180904" y="4094615"/>
            <a:ext cx="2079467" cy="4785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50" b="0" i="0" u="none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Funktion/Firma</a:t>
            </a:r>
          </a:p>
        </p:txBody>
      </p:sp>
      <p:sp>
        <p:nvSpPr>
          <p:cNvPr id="63" name="Textplatzhalter 13"/>
          <p:cNvSpPr>
            <a:spLocks noGrp="1"/>
          </p:cNvSpPr>
          <p:nvPr>
            <p:ph type="body" sz="quarter" idx="52" hasCustomPrompt="1"/>
          </p:nvPr>
        </p:nvSpPr>
        <p:spPr>
          <a:xfrm>
            <a:off x="5484498" y="5552615"/>
            <a:ext cx="2079467" cy="4785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50" b="0" i="0" u="none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Funktion/Firma</a:t>
            </a:r>
          </a:p>
        </p:txBody>
      </p:sp>
      <p:sp>
        <p:nvSpPr>
          <p:cNvPr id="64" name="Textplatzhalter 13"/>
          <p:cNvSpPr>
            <a:spLocks noGrp="1"/>
          </p:cNvSpPr>
          <p:nvPr>
            <p:ph type="body" sz="quarter" idx="53" hasCustomPrompt="1"/>
          </p:nvPr>
        </p:nvSpPr>
        <p:spPr>
          <a:xfrm>
            <a:off x="5484498" y="4094615"/>
            <a:ext cx="2079467" cy="4785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50" b="0" i="0" u="none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Funktion/Firma</a:t>
            </a:r>
          </a:p>
        </p:txBody>
      </p:sp>
      <p:sp>
        <p:nvSpPr>
          <p:cNvPr id="65" name="Textplatzhalter 13"/>
          <p:cNvSpPr>
            <a:spLocks noGrp="1"/>
          </p:cNvSpPr>
          <p:nvPr>
            <p:ph type="body" sz="quarter" idx="54" hasCustomPrompt="1"/>
          </p:nvPr>
        </p:nvSpPr>
        <p:spPr>
          <a:xfrm>
            <a:off x="1751294" y="4094615"/>
            <a:ext cx="2079467" cy="4785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50" b="0" i="0" u="none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Funktion/Firma</a:t>
            </a:r>
          </a:p>
        </p:txBody>
      </p:sp>
      <p:sp>
        <p:nvSpPr>
          <p:cNvPr id="66" name="Textplatzhalter 13"/>
          <p:cNvSpPr>
            <a:spLocks noGrp="1"/>
          </p:cNvSpPr>
          <p:nvPr>
            <p:ph type="body" sz="quarter" idx="55" hasCustomPrompt="1"/>
          </p:nvPr>
        </p:nvSpPr>
        <p:spPr>
          <a:xfrm>
            <a:off x="1751294" y="5552615"/>
            <a:ext cx="2079467" cy="4785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50" b="0" i="0" u="none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Funktion/Firma</a:t>
            </a:r>
          </a:p>
        </p:txBody>
      </p:sp>
      <p:sp>
        <p:nvSpPr>
          <p:cNvPr id="67" name="Textplatzhalter 13"/>
          <p:cNvSpPr>
            <a:spLocks noGrp="1"/>
          </p:cNvSpPr>
          <p:nvPr>
            <p:ph type="body" sz="quarter" idx="56" hasCustomPrompt="1"/>
          </p:nvPr>
        </p:nvSpPr>
        <p:spPr>
          <a:xfrm>
            <a:off x="9180904" y="5552615"/>
            <a:ext cx="2079467" cy="4785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50" b="0" i="0" u="none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u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Funktion/Firma</a:t>
            </a:r>
          </a:p>
        </p:txBody>
      </p:sp>
      <p:sp>
        <p:nvSpPr>
          <p:cNvPr id="51" name="Abgerundetes Rechteck 50">
            <a:extLst>
              <a:ext uri="{FF2B5EF4-FFF2-40B4-BE49-F238E27FC236}">
                <a16:creationId xmlns:a16="http://schemas.microsoft.com/office/drawing/2014/main" id="{A31F27BF-921B-C747-8EA6-712D763C2168}"/>
              </a:ext>
            </a:extLst>
          </p:cNvPr>
          <p:cNvSpPr/>
          <p:nvPr userDrawn="1"/>
        </p:nvSpPr>
        <p:spPr>
          <a:xfrm>
            <a:off x="752894" y="3479117"/>
            <a:ext cx="3240000" cy="1225440"/>
          </a:xfrm>
          <a:prstGeom prst="roundRect">
            <a:avLst>
              <a:gd name="adj" fmla="val 803"/>
            </a:avLst>
          </a:prstGeom>
          <a:noFill/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64" tIns="43383" rIns="86764" bIns="43383" rtlCol="0" anchor="ctr"/>
          <a:lstStyle/>
          <a:p>
            <a:pPr algn="ctr"/>
            <a:endParaRPr lang="de-DE"/>
          </a:p>
        </p:txBody>
      </p:sp>
      <p:sp>
        <p:nvSpPr>
          <p:cNvPr id="69" name="Abgerundetes Rechteck 68">
            <a:extLst>
              <a:ext uri="{FF2B5EF4-FFF2-40B4-BE49-F238E27FC236}">
                <a16:creationId xmlns:a16="http://schemas.microsoft.com/office/drawing/2014/main" id="{BF5E9D3B-5E9C-CA4A-A753-A9BD0F965108}"/>
              </a:ext>
            </a:extLst>
          </p:cNvPr>
          <p:cNvSpPr/>
          <p:nvPr userDrawn="1"/>
        </p:nvSpPr>
        <p:spPr>
          <a:xfrm>
            <a:off x="752894" y="4940658"/>
            <a:ext cx="3240000" cy="1225440"/>
          </a:xfrm>
          <a:prstGeom prst="roundRect">
            <a:avLst>
              <a:gd name="adj" fmla="val 803"/>
            </a:avLst>
          </a:prstGeom>
          <a:noFill/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64" tIns="43383" rIns="86764" bIns="43383" rtlCol="0" anchor="ctr"/>
          <a:lstStyle/>
          <a:p>
            <a:pPr algn="ctr"/>
            <a:endParaRPr lang="de-DE"/>
          </a:p>
        </p:txBody>
      </p:sp>
      <p:sp>
        <p:nvSpPr>
          <p:cNvPr id="73" name="Abgerundetes Rechteck 72">
            <a:extLst>
              <a:ext uri="{FF2B5EF4-FFF2-40B4-BE49-F238E27FC236}">
                <a16:creationId xmlns:a16="http://schemas.microsoft.com/office/drawing/2014/main" id="{2FF6F5B6-C6D1-9C4B-9180-D4A24F598222}"/>
              </a:ext>
            </a:extLst>
          </p:cNvPr>
          <p:cNvSpPr/>
          <p:nvPr userDrawn="1"/>
        </p:nvSpPr>
        <p:spPr>
          <a:xfrm>
            <a:off x="4490314" y="2025071"/>
            <a:ext cx="3240000" cy="1225440"/>
          </a:xfrm>
          <a:prstGeom prst="roundRect">
            <a:avLst>
              <a:gd name="adj" fmla="val 803"/>
            </a:avLst>
          </a:prstGeom>
          <a:noFill/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64" tIns="43383" rIns="86764" bIns="43383" rtlCol="0" anchor="ctr"/>
          <a:lstStyle/>
          <a:p>
            <a:pPr algn="ctr"/>
            <a:endParaRPr lang="de-DE"/>
          </a:p>
        </p:txBody>
      </p:sp>
      <p:sp>
        <p:nvSpPr>
          <p:cNvPr id="74" name="Abgerundetes Rechteck 73">
            <a:extLst>
              <a:ext uri="{FF2B5EF4-FFF2-40B4-BE49-F238E27FC236}">
                <a16:creationId xmlns:a16="http://schemas.microsoft.com/office/drawing/2014/main" id="{C91C4466-6CDE-3F40-814F-719A8036BE3D}"/>
              </a:ext>
            </a:extLst>
          </p:cNvPr>
          <p:cNvSpPr/>
          <p:nvPr userDrawn="1"/>
        </p:nvSpPr>
        <p:spPr>
          <a:xfrm>
            <a:off x="4490314" y="3479117"/>
            <a:ext cx="3240000" cy="1225440"/>
          </a:xfrm>
          <a:prstGeom prst="roundRect">
            <a:avLst>
              <a:gd name="adj" fmla="val 803"/>
            </a:avLst>
          </a:prstGeom>
          <a:noFill/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64" tIns="43383" rIns="86764" bIns="43383" rtlCol="0" anchor="ctr"/>
          <a:lstStyle/>
          <a:p>
            <a:pPr algn="ctr"/>
            <a:endParaRPr lang="de-DE"/>
          </a:p>
        </p:txBody>
      </p:sp>
      <p:sp>
        <p:nvSpPr>
          <p:cNvPr id="75" name="Abgerundetes Rechteck 74">
            <a:extLst>
              <a:ext uri="{FF2B5EF4-FFF2-40B4-BE49-F238E27FC236}">
                <a16:creationId xmlns:a16="http://schemas.microsoft.com/office/drawing/2014/main" id="{7D2D126F-D2F4-4C43-AA29-92A4542FC50C}"/>
              </a:ext>
            </a:extLst>
          </p:cNvPr>
          <p:cNvSpPr/>
          <p:nvPr userDrawn="1"/>
        </p:nvSpPr>
        <p:spPr>
          <a:xfrm>
            <a:off x="4490314" y="4940658"/>
            <a:ext cx="3240000" cy="1225440"/>
          </a:xfrm>
          <a:prstGeom prst="roundRect">
            <a:avLst>
              <a:gd name="adj" fmla="val 803"/>
            </a:avLst>
          </a:prstGeom>
          <a:noFill/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64" tIns="43383" rIns="86764" bIns="43383" rtlCol="0" anchor="ctr"/>
          <a:lstStyle/>
          <a:p>
            <a:pPr algn="ctr"/>
            <a:endParaRPr lang="de-DE"/>
          </a:p>
        </p:txBody>
      </p:sp>
      <p:sp>
        <p:nvSpPr>
          <p:cNvPr id="79" name="Abgerundetes Rechteck 78">
            <a:extLst>
              <a:ext uri="{FF2B5EF4-FFF2-40B4-BE49-F238E27FC236}">
                <a16:creationId xmlns:a16="http://schemas.microsoft.com/office/drawing/2014/main" id="{F5C5D4F8-4266-D749-8485-8F22867BA4C8}"/>
              </a:ext>
            </a:extLst>
          </p:cNvPr>
          <p:cNvSpPr/>
          <p:nvPr userDrawn="1"/>
        </p:nvSpPr>
        <p:spPr>
          <a:xfrm>
            <a:off x="8183438" y="2025071"/>
            <a:ext cx="3240000" cy="1225440"/>
          </a:xfrm>
          <a:prstGeom prst="roundRect">
            <a:avLst>
              <a:gd name="adj" fmla="val 803"/>
            </a:avLst>
          </a:prstGeom>
          <a:noFill/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64" tIns="43383" rIns="86764" bIns="43383" rtlCol="0" anchor="ctr"/>
          <a:lstStyle/>
          <a:p>
            <a:pPr algn="ctr"/>
            <a:endParaRPr lang="de-DE"/>
          </a:p>
        </p:txBody>
      </p:sp>
      <p:sp>
        <p:nvSpPr>
          <p:cNvPr id="80" name="Abgerundetes Rechteck 79">
            <a:extLst>
              <a:ext uri="{FF2B5EF4-FFF2-40B4-BE49-F238E27FC236}">
                <a16:creationId xmlns:a16="http://schemas.microsoft.com/office/drawing/2014/main" id="{2BD4F0F3-E8F7-0649-9A7E-86DA04A3338B}"/>
              </a:ext>
            </a:extLst>
          </p:cNvPr>
          <p:cNvSpPr/>
          <p:nvPr userDrawn="1"/>
        </p:nvSpPr>
        <p:spPr>
          <a:xfrm>
            <a:off x="8183438" y="3479117"/>
            <a:ext cx="3240000" cy="1225440"/>
          </a:xfrm>
          <a:prstGeom prst="roundRect">
            <a:avLst>
              <a:gd name="adj" fmla="val 803"/>
            </a:avLst>
          </a:prstGeom>
          <a:noFill/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64" tIns="43383" rIns="86764" bIns="43383" rtlCol="0" anchor="ctr"/>
          <a:lstStyle/>
          <a:p>
            <a:pPr algn="ctr"/>
            <a:endParaRPr lang="de-DE"/>
          </a:p>
        </p:txBody>
      </p:sp>
      <p:sp>
        <p:nvSpPr>
          <p:cNvPr id="81" name="Abgerundetes Rechteck 80">
            <a:extLst>
              <a:ext uri="{FF2B5EF4-FFF2-40B4-BE49-F238E27FC236}">
                <a16:creationId xmlns:a16="http://schemas.microsoft.com/office/drawing/2014/main" id="{B17B635F-467B-0E42-A966-04DBD34D8488}"/>
              </a:ext>
            </a:extLst>
          </p:cNvPr>
          <p:cNvSpPr/>
          <p:nvPr userDrawn="1"/>
        </p:nvSpPr>
        <p:spPr>
          <a:xfrm>
            <a:off x="8183438" y="4940658"/>
            <a:ext cx="3240000" cy="1225440"/>
          </a:xfrm>
          <a:prstGeom prst="roundRect">
            <a:avLst>
              <a:gd name="adj" fmla="val 803"/>
            </a:avLst>
          </a:prstGeom>
          <a:noFill/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64" tIns="43383" rIns="86764" bIns="43383" rtlCol="0" anchor="ctr"/>
          <a:lstStyle/>
          <a:p>
            <a:pPr algn="ctr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1CB12A1-4B2E-5442-A39D-BEEBFCC961EA}"/>
              </a:ext>
            </a:extLst>
          </p:cNvPr>
          <p:cNvSpPr>
            <a:spLocks noGrp="1"/>
          </p:cNvSpPr>
          <p:nvPr>
            <p:ph type="dt" sz="half" idx="66"/>
          </p:nvPr>
        </p:nvSpPr>
        <p:spPr/>
        <p:txBody>
          <a:bodyPr/>
          <a:lstStyle/>
          <a:p>
            <a:fld id="{7A2F7241-B8DB-4A62-A307-758AC8B2D55D}" type="datetime4">
              <a:rPr lang="de-DE" smtClean="0"/>
              <a:pPr/>
              <a:t>15. März 2021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0C9819E-2B73-D349-81F5-B8B765F8DED6}"/>
              </a:ext>
            </a:extLst>
          </p:cNvPr>
          <p:cNvSpPr>
            <a:spLocks noGrp="1"/>
          </p:cNvSpPr>
          <p:nvPr>
            <p:ph type="sldNum" sz="quarter" idx="67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10329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pos="2161">
          <p15:clr>
            <a:srgbClr val="FBAE40"/>
          </p15:clr>
        </p15:guide>
        <p15:guide id="4" pos="5518">
          <p15:clr>
            <a:srgbClr val="FBAE40"/>
          </p15:clr>
        </p15:guide>
        <p15:guide id="5" pos="483">
          <p15:clr>
            <a:srgbClr val="FBAE40"/>
          </p15:clr>
        </p15:guide>
        <p15:guide id="6" pos="719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enplatzhalter 3">
            <a:extLst>
              <a:ext uri="{FF2B5EF4-FFF2-40B4-BE49-F238E27FC236}">
                <a16:creationId xmlns:a16="http://schemas.microsoft.com/office/drawing/2014/main" id="{42221454-8770-8647-B9B5-2274EF29F87C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1" y="0"/>
            <a:ext cx="12190412" cy="685958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400"/>
            </a:lvl1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Video hinzufügen</a:t>
            </a:r>
          </a:p>
        </p:txBody>
      </p:sp>
    </p:spTree>
    <p:extLst>
      <p:ext uri="{BB962C8B-B14F-4D97-AF65-F5344CB8AC3E}">
        <p14:creationId xmlns:p14="http://schemas.microsoft.com/office/powerpoint/2010/main" val="34238194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92836E-1F19-5348-88FA-B40FB67A2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848" y="1054800"/>
            <a:ext cx="8005977" cy="1006842"/>
          </a:xfrm>
        </p:spPr>
        <p:txBody>
          <a:bodyPr/>
          <a:lstStyle/>
          <a:p>
            <a:r>
              <a:rPr lang="de-DE" dirty="0"/>
              <a:t>Mastertitelformat bearbeiten</a:t>
            </a:r>
            <a:br>
              <a:rPr lang="de-DE" dirty="0"/>
            </a:br>
            <a:r>
              <a:rPr lang="de-DE" dirty="0"/>
              <a:t>zweizeilig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8E64B17-098B-AD42-B386-56BE3EA1D606}"/>
              </a:ext>
            </a:extLst>
          </p:cNvPr>
          <p:cNvSpPr txBox="1"/>
          <p:nvPr userDrawn="1"/>
        </p:nvSpPr>
        <p:spPr>
          <a:xfrm>
            <a:off x="11774774" y="348521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100" dirty="0" err="1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6FC763C-EB5D-4741-9851-A5CE485A41C5}"/>
              </a:ext>
            </a:extLst>
          </p:cNvPr>
          <p:cNvSpPr txBox="1"/>
          <p:nvPr userDrawn="1"/>
        </p:nvSpPr>
        <p:spPr>
          <a:xfrm>
            <a:off x="10650511" y="296055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100" dirty="0" err="1"/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24D09724-F6D9-8B44-BB32-A4415D082B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2892" y="2206526"/>
            <a:ext cx="4406209" cy="1511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de-DE" sz="1600" dirty="0"/>
              <a:t>Die DHBW bietet ein breites Spektrum an national und international akkreditierten dualen Bachelorstudiengängen in den Bereichen Wirtschaft, Technik und Sozialwesen.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1F22057-E53C-DD4D-A530-873E3D141B4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A2F7241-B8DB-4A62-A307-758AC8B2D55D}" type="datetime4">
              <a:rPr lang="de-DE" smtClean="0"/>
              <a:pPr/>
              <a:t>15. März 2021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3270A73-C285-CC40-B31B-B7917FB8991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1DFF67A-F516-F447-9300-B8BC54EF18F4}"/>
              </a:ext>
            </a:extLst>
          </p:cNvPr>
          <p:cNvSpPr txBox="1"/>
          <p:nvPr userDrawn="1"/>
        </p:nvSpPr>
        <p:spPr>
          <a:xfrm>
            <a:off x="5139267" y="432646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100" dirty="0" err="1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A5C88ED-D8A1-714C-9E5B-703C3A3943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3844" y="5940000"/>
            <a:ext cx="4405258" cy="288000"/>
          </a:xfrm>
          <a:prstGeom prst="rect">
            <a:avLst/>
          </a:prstGeom>
        </p:spPr>
        <p:txBody>
          <a:bodyPr anchor="b" anchorCtr="0"/>
          <a:lstStyle>
            <a:lvl1pPr marL="51245" indent="-5124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*"/>
              <a:defRPr sz="8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Fußnote etc. einfügen // für Quellenangabe (bzw. ohne Sternchen): Start // Absatz // Listenebene erhöhen/verringern</a:t>
            </a:r>
          </a:p>
        </p:txBody>
      </p:sp>
      <p:sp>
        <p:nvSpPr>
          <p:cNvPr id="14" name="Diagrammplatzhalter 5">
            <a:extLst>
              <a:ext uri="{FF2B5EF4-FFF2-40B4-BE49-F238E27FC236}">
                <a16:creationId xmlns:a16="http://schemas.microsoft.com/office/drawing/2014/main" id="{03BA1976-CBCD-FA4E-AE22-9E655E39FFBB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447133" y="2206526"/>
            <a:ext cx="5989431" cy="404894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E552435A-7B9C-B84F-B2BD-CA4FFB2CE27A}"/>
              </a:ext>
            </a:extLst>
          </p:cNvPr>
          <p:cNvGrpSpPr/>
          <p:nvPr userDrawn="1"/>
        </p:nvGrpSpPr>
        <p:grpSpPr>
          <a:xfrm>
            <a:off x="-2335094" y="-467208"/>
            <a:ext cx="16886913" cy="7794002"/>
            <a:chOff x="-1908000" y="-468000"/>
            <a:chExt cx="13726800" cy="7794001"/>
          </a:xfrm>
        </p:grpSpPr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660F04D3-2087-C545-B4F4-8FE8511B3C18}"/>
                </a:ext>
              </a:extLst>
            </p:cNvPr>
            <p:cNvGrpSpPr/>
            <p:nvPr userDrawn="1"/>
          </p:nvGrpSpPr>
          <p:grpSpPr>
            <a:xfrm>
              <a:off x="612775" y="-468000"/>
              <a:ext cx="8683625" cy="360000"/>
              <a:chOff x="612775" y="-468000"/>
              <a:chExt cx="8683625" cy="360000"/>
            </a:xfrm>
          </p:grpSpPr>
          <p:cxnSp>
            <p:nvCxnSpPr>
              <p:cNvPr id="38" name="Gerade Verbindung 37">
                <a:extLst>
                  <a:ext uri="{FF2B5EF4-FFF2-40B4-BE49-F238E27FC236}">
                    <a16:creationId xmlns:a16="http://schemas.microsoft.com/office/drawing/2014/main" id="{DF401090-4993-EA4E-B165-FDBA938B648E}"/>
                  </a:ext>
                </a:extLst>
              </p:cNvPr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38">
                <a:extLst>
                  <a:ext uri="{FF2B5EF4-FFF2-40B4-BE49-F238E27FC236}">
                    <a16:creationId xmlns:a16="http://schemas.microsoft.com/office/drawing/2014/main" id="{5EE95B08-5745-E549-8DFE-3C1537C0A93B}"/>
                  </a:ext>
                </a:extLst>
              </p:cNvPr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feld 39">
                <a:extLst>
                  <a:ext uri="{FF2B5EF4-FFF2-40B4-BE49-F238E27FC236}">
                    <a16:creationId xmlns:a16="http://schemas.microsoft.com/office/drawing/2014/main" id="{A2257DFB-F272-7A41-82D5-B7777ED1136F}"/>
                  </a:ext>
                </a:extLst>
              </p:cNvPr>
              <p:cNvSpPr txBox="1"/>
              <p:nvPr userDrawn="1"/>
            </p:nvSpPr>
            <p:spPr>
              <a:xfrm>
                <a:off x="6840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b" anchorCtr="0">
                <a:noAutofit/>
              </a:bodyPr>
              <a:lstStyle/>
              <a:p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  <a:p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02,09  cm</a:t>
                </a:r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35CEB2F0-078F-6743-A6D8-EC5058C4490D}"/>
                </a:ext>
              </a:extLst>
            </p:cNvPr>
            <p:cNvGrpSpPr/>
            <p:nvPr userDrawn="1"/>
          </p:nvGrpSpPr>
          <p:grpSpPr>
            <a:xfrm>
              <a:off x="612775" y="6966000"/>
              <a:ext cx="8683625" cy="360000"/>
              <a:chOff x="612775" y="-468000"/>
              <a:chExt cx="8683625" cy="360000"/>
            </a:xfrm>
          </p:grpSpPr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9E105A5D-EE5E-E749-A7FF-8035DADE9521}"/>
                  </a:ext>
                </a:extLst>
              </p:cNvPr>
              <p:cNvSpPr txBox="1"/>
              <p:nvPr userDrawn="1"/>
            </p:nvSpPr>
            <p:spPr>
              <a:xfrm>
                <a:off x="85032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t" anchorCtr="0">
                <a:noAutofit/>
              </a:bodyPr>
              <a:lstStyle/>
              <a:p>
                <a:pPr marL="0" marR="0" indent="0" algn="r" defTabSz="909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cm 31,76</a:t>
                </a:r>
              </a:p>
              <a:p>
                <a:pPr marL="0" marR="0" indent="0" algn="r" defTabSz="909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</p:txBody>
          </p:sp>
          <p:cxnSp>
            <p:nvCxnSpPr>
              <p:cNvPr id="34" name="Gerade Verbindung 33">
                <a:extLst>
                  <a:ext uri="{FF2B5EF4-FFF2-40B4-BE49-F238E27FC236}">
                    <a16:creationId xmlns:a16="http://schemas.microsoft.com/office/drawing/2014/main" id="{36A46F62-681B-8546-91D4-F7344C83D70E}"/>
                  </a:ext>
                </a:extLst>
              </p:cNvPr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 Verbindung 34">
                <a:extLst>
                  <a:ext uri="{FF2B5EF4-FFF2-40B4-BE49-F238E27FC236}">
                    <a16:creationId xmlns:a16="http://schemas.microsoft.com/office/drawing/2014/main" id="{45BFEA2C-47C4-E84B-94CB-0388268966CA}"/>
                  </a:ext>
                </a:extLst>
              </p:cNvPr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feld 35">
                <a:extLst>
                  <a:ext uri="{FF2B5EF4-FFF2-40B4-BE49-F238E27FC236}">
                    <a16:creationId xmlns:a16="http://schemas.microsoft.com/office/drawing/2014/main" id="{27A06B35-19BE-0A48-8242-450A992D65EB}"/>
                  </a:ext>
                </a:extLst>
              </p:cNvPr>
              <p:cNvSpPr txBox="1"/>
              <p:nvPr userDrawn="1"/>
            </p:nvSpPr>
            <p:spPr>
              <a:xfrm>
                <a:off x="6840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t" anchorCtr="0">
                <a:noAutofit/>
              </a:bodyPr>
              <a:lstStyle/>
              <a:p>
                <a:pPr marL="0" marR="0" indent="0" algn="l" defTabSz="909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2,09</a:t>
                </a:r>
                <a:r>
                  <a:rPr lang="de-DE" sz="1100" baseline="0" dirty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cm</a:t>
                </a:r>
              </a:p>
              <a:p>
                <a:pPr marL="0" marR="0" indent="0" algn="l" defTabSz="909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</p:txBody>
          </p:sp>
        </p:grp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C7F54AB2-760B-5140-91E9-66A777813521}"/>
                </a:ext>
              </a:extLst>
            </p:cNvPr>
            <p:cNvGrpSpPr/>
            <p:nvPr userDrawn="1"/>
          </p:nvGrpSpPr>
          <p:grpSpPr>
            <a:xfrm>
              <a:off x="-1908000" y="-468000"/>
              <a:ext cx="13726800" cy="7794001"/>
              <a:chOff x="-1908000" y="-468000"/>
              <a:chExt cx="13726800" cy="7794001"/>
            </a:xfrm>
          </p:grpSpPr>
          <p:grpSp>
            <p:nvGrpSpPr>
              <p:cNvPr id="18" name="Gruppieren 17">
                <a:extLst>
                  <a:ext uri="{FF2B5EF4-FFF2-40B4-BE49-F238E27FC236}">
                    <a16:creationId xmlns:a16="http://schemas.microsoft.com/office/drawing/2014/main" id="{FECE0B59-3409-C547-967C-4FBF74CEA25F}"/>
                  </a:ext>
                </a:extLst>
              </p:cNvPr>
              <p:cNvGrpSpPr/>
              <p:nvPr userDrawn="1"/>
            </p:nvGrpSpPr>
            <p:grpSpPr>
              <a:xfrm>
                <a:off x="-1908000" y="-468000"/>
                <a:ext cx="13726800" cy="7794001"/>
                <a:chOff x="-1908000" y="-468000"/>
                <a:chExt cx="13726800" cy="7794001"/>
              </a:xfrm>
            </p:grpSpPr>
            <p:sp>
              <p:nvSpPr>
                <p:cNvPr id="24" name="Regieanweisung // Hilfslinien">
                  <a:extLst>
                    <a:ext uri="{FF2B5EF4-FFF2-40B4-BE49-F238E27FC236}">
                      <a16:creationId xmlns:a16="http://schemas.microsoft.com/office/drawing/2014/main" id="{4C5A294B-9879-374F-9477-BB186B61CBD7}"/>
                    </a:ext>
                  </a:extLst>
                </p:cNvPr>
                <p:cNvSpPr txBox="1"/>
                <p:nvPr userDrawn="1"/>
              </p:nvSpPr>
              <p:spPr>
                <a:xfrm rot="10800000" flipH="1" flipV="1">
                  <a:off x="2778727" y="6966000"/>
                  <a:ext cx="4331122" cy="360001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Hilfslinien anzeigen über Menu: </a:t>
                  </a:r>
                  <a:b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</a:br>
                  <a:r>
                    <a:rPr lang="de-DE" sz="1100" b="1" baseline="0" dirty="0">
                      <a:solidFill>
                        <a:srgbClr val="FF0000"/>
                      </a:solidFill>
                      <a:latin typeface="+mn-lt"/>
                    </a:rPr>
                    <a:t>Ansicht</a:t>
                  </a: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 // </a:t>
                  </a:r>
                  <a:r>
                    <a:rPr lang="de-DE" sz="1100" b="1" baseline="0" dirty="0">
                      <a:solidFill>
                        <a:srgbClr val="FF0000"/>
                      </a:solidFill>
                      <a:latin typeface="+mn-lt"/>
                    </a:rPr>
                    <a:t>Anzeigen</a:t>
                  </a: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 // Haken bei </a:t>
                  </a:r>
                  <a:r>
                    <a:rPr lang="de-DE" sz="1100" b="1" baseline="0" dirty="0">
                      <a:solidFill>
                        <a:srgbClr val="FF0000"/>
                      </a:solidFill>
                      <a:latin typeface="+mn-lt"/>
                    </a:rPr>
                    <a:t>Führungslinien</a:t>
                  </a: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 setzen</a:t>
                  </a:r>
                </a:p>
              </p:txBody>
            </p:sp>
            <p:sp>
              <p:nvSpPr>
                <p:cNvPr id="25" name="Regieanweisung // Fußzeile">
                  <a:extLst>
                    <a:ext uri="{FF2B5EF4-FFF2-40B4-BE49-F238E27FC236}">
                      <a16:creationId xmlns:a16="http://schemas.microsoft.com/office/drawing/2014/main" id="{CB01B642-8A79-2642-B90E-F3EB40711318}"/>
                    </a:ext>
                  </a:extLst>
                </p:cNvPr>
                <p:cNvSpPr txBox="1"/>
                <p:nvPr userDrawn="1"/>
              </p:nvSpPr>
              <p:spPr>
                <a:xfrm rot="10800000" flipH="1" flipV="1">
                  <a:off x="1404000" y="-468000"/>
                  <a:ext cx="7819200" cy="36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18000" tIns="0" rIns="0" bIns="0" rtlCol="0" anchor="b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Fußzeilenfeld pro Folie oder für alle/mehrere anpassen über Menü: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100" b="1" baseline="0" dirty="0">
                      <a:solidFill>
                        <a:srgbClr val="FF0000"/>
                      </a:solidFill>
                      <a:latin typeface="+mn-lt"/>
                    </a:rPr>
                    <a:t>Einfügen</a:t>
                  </a: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 // </a:t>
                  </a:r>
                  <a:r>
                    <a:rPr lang="de-DE" sz="1100" b="1" baseline="0" dirty="0">
                      <a:solidFill>
                        <a:srgbClr val="FF0000"/>
                      </a:solidFill>
                      <a:latin typeface="+mn-lt"/>
                    </a:rPr>
                    <a:t>Text</a:t>
                  </a: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 // </a:t>
                  </a:r>
                  <a:r>
                    <a:rPr lang="de-DE" sz="1100" b="1" baseline="0" dirty="0">
                      <a:solidFill>
                        <a:srgbClr val="FF0000"/>
                      </a:solidFill>
                      <a:latin typeface="+mn-lt"/>
                    </a:rPr>
                    <a:t>Kopf- und Fußzeile</a:t>
                  </a:r>
                </a:p>
              </p:txBody>
            </p:sp>
            <p:grpSp>
              <p:nvGrpSpPr>
                <p:cNvPr id="26" name="Gruppieren 25">
                  <a:extLst>
                    <a:ext uri="{FF2B5EF4-FFF2-40B4-BE49-F238E27FC236}">
                      <a16:creationId xmlns:a16="http://schemas.microsoft.com/office/drawing/2014/main" id="{2D2EDE08-0E06-6E47-8163-EE82016E92DB}"/>
                    </a:ext>
                  </a:extLst>
                </p:cNvPr>
                <p:cNvGrpSpPr/>
                <p:nvPr userDrawn="1"/>
              </p:nvGrpSpPr>
              <p:grpSpPr>
                <a:xfrm>
                  <a:off x="-1908000" y="0"/>
                  <a:ext cx="13726800" cy="4348800"/>
                  <a:chOff x="-1908000" y="0"/>
                  <a:chExt cx="13726800" cy="4348800"/>
                </a:xfrm>
              </p:grpSpPr>
              <p:sp>
                <p:nvSpPr>
                  <p:cNvPr id="27" name="Regieanweisung // Allgemein">
                    <a:extLst>
                      <a:ext uri="{FF2B5EF4-FFF2-40B4-BE49-F238E27FC236}">
                        <a16:creationId xmlns:a16="http://schemas.microsoft.com/office/drawing/2014/main" id="{D8C4913B-7AB3-AA4F-BAE2-515C7D28D7AE}"/>
                      </a:ext>
                    </a:extLst>
                  </p:cNvPr>
                  <p:cNvSpPr txBox="1"/>
                  <p:nvPr userDrawn="1"/>
                </p:nvSpPr>
                <p:spPr>
                  <a:xfrm rot="10800000" flipH="1" flipV="1">
                    <a:off x="-1908000" y="0"/>
                    <a:ext cx="1800000" cy="1260475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vert="horz" wrap="square" lIns="0" tIns="0" rIns="0" bIns="0" rtlCol="0" anchor="ctr" anchorCtr="0">
                    <a:noAutofit/>
                  </a:bodyPr>
                  <a:lstStyle>
                    <a:defPPr>
                      <a:defRPr lang="de-DE"/>
                    </a:defPPr>
                    <a:lvl1pPr marL="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52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305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58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6112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64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916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69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222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Folie in Ursprungsform 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bringen über Menu: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Start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Folien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Zurücksetzen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855"/>
                      </a:spcBef>
                      <a:spcAft>
                        <a:spcPts val="0"/>
                      </a:spcAft>
                    </a:pP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Wechsel des Folienlayouts </a:t>
                    </a:r>
                    <a:b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im Menü über:</a:t>
                    </a:r>
                  </a:p>
                  <a:p>
                    <a:pPr marL="0" marR="0" lvl="0" indent="0" algn="r" defTabSz="8677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Start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Folien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Layout</a:t>
                    </a:r>
                    <a:endParaRPr lang="de-DE" sz="1100" b="0" baseline="0" dirty="0">
                      <a:solidFill>
                        <a:srgbClr val="FF00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8" name="Regieanweisung // Listenebenen">
                    <a:extLst>
                      <a:ext uri="{FF2B5EF4-FFF2-40B4-BE49-F238E27FC236}">
                        <a16:creationId xmlns:a16="http://schemas.microsoft.com/office/drawing/2014/main" id="{6D62CC72-D273-C34D-AA28-AD12D1866595}"/>
                      </a:ext>
                    </a:extLst>
                  </p:cNvPr>
                  <p:cNvSpPr txBox="1"/>
                  <p:nvPr userDrawn="1"/>
                </p:nvSpPr>
                <p:spPr>
                  <a:xfrm rot="10800000" flipH="1" flipV="1">
                    <a:off x="-1908000" y="1800000"/>
                    <a:ext cx="1800000" cy="720000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vert="horz" wrap="square" lIns="0" tIns="18000" rIns="0" bIns="0" rtlCol="0" anchor="t" anchorCtr="0">
                    <a:noAutofit/>
                  </a:bodyPr>
                  <a:lstStyle>
                    <a:defPPr>
                      <a:defRPr lang="de-DE"/>
                    </a:defPPr>
                    <a:lvl1pPr marL="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52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305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58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6112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64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916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69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222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r">
                      <a:lnSpc>
                        <a:spcPct val="100000"/>
                      </a:lnSpc>
                      <a:spcBef>
                        <a:spcPts val="855"/>
                      </a:spcBef>
                      <a:spcAft>
                        <a:spcPts val="0"/>
                      </a:spcAft>
                    </a:pP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Wechsel der Textebene</a:t>
                    </a:r>
                    <a:b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im Menü über: </a:t>
                    </a:r>
                    <a:b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Start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Absatz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Listenebene </a:t>
                    </a:r>
                    <a:b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erhöhen/verringern</a:t>
                    </a:r>
                  </a:p>
                </p:txBody>
              </p:sp>
              <p:grpSp>
                <p:nvGrpSpPr>
                  <p:cNvPr id="29" name="Gruppieren 28">
                    <a:extLst>
                      <a:ext uri="{FF2B5EF4-FFF2-40B4-BE49-F238E27FC236}">
                        <a16:creationId xmlns:a16="http://schemas.microsoft.com/office/drawing/2014/main" id="{F9079603-B04D-254F-9B3C-D0D67847987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1659626" y="2628001"/>
                    <a:ext cx="864000" cy="792000"/>
                    <a:chOff x="-1659626" y="2628001"/>
                    <a:chExt cx="864000" cy="792000"/>
                  </a:xfrm>
                </p:grpSpPr>
                <p:sp>
                  <p:nvSpPr>
                    <p:cNvPr id="31" name="Listenebenen verringern">
                      <a:extLst>
                        <a:ext uri="{FF2B5EF4-FFF2-40B4-BE49-F238E27FC236}">
                          <a16:creationId xmlns:a16="http://schemas.microsoft.com/office/drawing/2014/main" id="{E3CBA0AA-DAD7-0F43-9A38-26FE289CD92E}"/>
                        </a:ext>
                      </a:extLst>
                    </p:cNvPr>
                    <p:cNvSpPr txBox="1"/>
                    <p:nvPr userDrawn="1"/>
                  </p:nvSpPr>
                  <p:spPr>
                    <a:xfrm rot="10800000" flipH="1" flipV="1">
                      <a:off x="-1659626" y="3096001"/>
                      <a:ext cx="864000" cy="324000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vert="horz" wrap="square" lIns="0" tIns="0" rIns="0" bIns="0" rtlCol="0" anchor="ctr" anchorCtr="0">
                      <a:noAutofit/>
                    </a:bodyPr>
                    <a:lstStyle>
                      <a:defPPr>
                        <a:defRPr lang="de-DE"/>
                      </a:defPPr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Listenebene verringern</a:t>
                      </a:r>
                    </a:p>
                  </p:txBody>
                </p:sp>
                <p:sp>
                  <p:nvSpPr>
                    <p:cNvPr id="32" name="Listenebenen erhöhen">
                      <a:extLst>
                        <a:ext uri="{FF2B5EF4-FFF2-40B4-BE49-F238E27FC236}">
                          <a16:creationId xmlns:a16="http://schemas.microsoft.com/office/drawing/2014/main" id="{3DBA4393-D440-FD43-816C-577A3338465D}"/>
                        </a:ext>
                      </a:extLst>
                    </p:cNvPr>
                    <p:cNvSpPr txBox="1"/>
                    <p:nvPr userDrawn="1"/>
                  </p:nvSpPr>
                  <p:spPr>
                    <a:xfrm rot="10800000" flipH="1" flipV="1">
                      <a:off x="-1659626" y="2628001"/>
                      <a:ext cx="864000" cy="324000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vert="horz" wrap="square" lIns="0" tIns="0" rIns="0" bIns="0" rtlCol="0" anchor="ctr" anchorCtr="0">
                      <a:noAutofit/>
                    </a:bodyPr>
                    <a:lstStyle>
                      <a:defPPr>
                        <a:defRPr lang="de-DE"/>
                      </a:defPPr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Listenebene erhöhen</a:t>
                      </a:r>
                    </a:p>
                  </p:txBody>
                </p:sp>
              </p:grpSp>
              <p:sp>
                <p:nvSpPr>
                  <p:cNvPr id="30" name="Regieanweisung // Listenebenen">
                    <a:extLst>
                      <a:ext uri="{FF2B5EF4-FFF2-40B4-BE49-F238E27FC236}">
                        <a16:creationId xmlns:a16="http://schemas.microsoft.com/office/drawing/2014/main" id="{2018157E-4F2B-014E-8530-5D4E18084616}"/>
                      </a:ext>
                    </a:extLst>
                  </p:cNvPr>
                  <p:cNvSpPr txBox="1"/>
                  <p:nvPr userDrawn="1"/>
                </p:nvSpPr>
                <p:spPr>
                  <a:xfrm rot="10800000" flipH="1" flipV="1">
                    <a:off x="-1908000" y="3628800"/>
                    <a:ext cx="1800000" cy="720000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vert="horz" wrap="square" lIns="0" tIns="18000" rIns="0" bIns="0" rtlCol="0" anchor="t" anchorCtr="0">
                    <a:noAutofit/>
                  </a:bodyPr>
                  <a:lstStyle>
                    <a:defPPr>
                      <a:defRPr lang="de-DE"/>
                    </a:defPPr>
                    <a:lvl1pPr marL="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52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305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58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6112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64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916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69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222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r">
                      <a:lnSpc>
                        <a:spcPct val="100000"/>
                      </a:lnSpc>
                      <a:spcBef>
                        <a:spcPts val="855"/>
                      </a:spcBef>
                      <a:spcAft>
                        <a:spcPts val="0"/>
                      </a:spcAft>
                    </a:pP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Oder über Tab-Taste (verringern)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855"/>
                      </a:spcBef>
                      <a:spcAft>
                        <a:spcPts val="0"/>
                      </a:spcAft>
                    </a:pP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bzw. </a:t>
                    </a:r>
                    <a:r>
                      <a:rPr lang="de-DE" sz="1100" b="0" baseline="0" dirty="0" err="1">
                        <a:solidFill>
                          <a:srgbClr val="FF0000"/>
                        </a:solidFill>
                        <a:latin typeface="+mn-lt"/>
                      </a:rPr>
                      <a:t>Shift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+ Tab-Taste (erhöhen)</a:t>
                    </a:r>
                    <a:endParaRPr lang="de-DE" sz="1100" b="1" baseline="0" dirty="0">
                      <a:solidFill>
                        <a:srgbClr val="FF00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3" name="Regieanweisung // Listenebenen">
                    <a:extLst>
                      <a:ext uri="{FF2B5EF4-FFF2-40B4-BE49-F238E27FC236}">
                        <a16:creationId xmlns:a16="http://schemas.microsoft.com/office/drawing/2014/main" id="{69A7E2C7-7637-4B47-8E8B-FEA1664783A4}"/>
                      </a:ext>
                    </a:extLst>
                  </p:cNvPr>
                  <p:cNvSpPr txBox="1"/>
                  <p:nvPr userDrawn="1"/>
                </p:nvSpPr>
                <p:spPr>
                  <a:xfrm rot="10800000" flipH="1" flipV="1">
                    <a:off x="10018800" y="2174519"/>
                    <a:ext cx="1800000" cy="720000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vert="horz" wrap="square" lIns="0" tIns="18000" rIns="0" bIns="0" rtlCol="0" anchor="t" anchorCtr="0">
                    <a:noAutofit/>
                  </a:bodyPr>
                  <a:lstStyle>
                    <a:defPPr>
                      <a:defRPr lang="de-DE"/>
                    </a:defPPr>
                    <a:lvl1pPr marL="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52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305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58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6112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64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916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69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222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l">
                      <a:lnSpc>
                        <a:spcPct val="100000"/>
                      </a:lnSpc>
                      <a:spcBef>
                        <a:spcPts val="855"/>
                      </a:spcBef>
                      <a:spcAft>
                        <a:spcPts val="0"/>
                      </a:spcAft>
                    </a:pP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Zum ändern des Diagramminhalts</a:t>
                    </a:r>
                  </a:p>
                  <a:p>
                    <a:pPr indent="0" algn="l">
                      <a:lnSpc>
                        <a:spcPct val="100000"/>
                      </a:lnSpc>
                      <a:spcBef>
                        <a:spcPts val="855"/>
                      </a:spcBef>
                      <a:spcAft>
                        <a:spcPts val="0"/>
                      </a:spcAft>
                    </a:pP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Rechtsklick // Daten in Excel bearbeiten </a:t>
                    </a:r>
                  </a:p>
                </p:txBody>
              </p:sp>
            </p:grpSp>
          </p:grpSp>
          <p:cxnSp>
            <p:nvCxnSpPr>
              <p:cNvPr id="23" name="Gerade Verbindung 22">
                <a:extLst>
                  <a:ext uri="{FF2B5EF4-FFF2-40B4-BE49-F238E27FC236}">
                    <a16:creationId xmlns:a16="http://schemas.microsoft.com/office/drawing/2014/main" id="{4E3515D0-E839-B143-9F56-9369BD5B9752}"/>
                  </a:ext>
                </a:extLst>
              </p:cNvPr>
              <p:cNvCxnSpPr/>
              <p:nvPr userDrawn="1"/>
            </p:nvCxnSpPr>
            <p:spPr>
              <a:xfrm>
                <a:off x="10019460" y="6229349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1" name="Bild Listenebenen erhöhen">
            <a:extLst>
              <a:ext uri="{FF2B5EF4-FFF2-40B4-BE49-F238E27FC236}">
                <a16:creationId xmlns:a16="http://schemas.microsoft.com/office/drawing/2014/main" id="{F8265F72-FF5F-E440-9E7A-8C35B772AD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5369" y="2628000"/>
            <a:ext cx="742505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Bild Listenebenen verringern">
            <a:extLst>
              <a:ext uri="{FF2B5EF4-FFF2-40B4-BE49-F238E27FC236}">
                <a16:creationId xmlns:a16="http://schemas.microsoft.com/office/drawing/2014/main" id="{3A5BFC7F-56AB-664A-8558-8A6DBA1DCA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5368" y="3096000"/>
            <a:ext cx="742505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6559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571">
          <p15:clr>
            <a:srgbClr val="FBAE40"/>
          </p15:clr>
        </p15:guide>
        <p15:guide id="2" pos="3839">
          <p15:clr>
            <a:srgbClr val="FBAE40"/>
          </p15:clr>
        </p15:guide>
        <p15:guide id="3" pos="4112">
          <p15:clr>
            <a:srgbClr val="FBAE40"/>
          </p15:clr>
        </p15:guide>
        <p15:guide id="4" orient="horz" pos="388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</a:t>
            </a:r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53843" y="5940110"/>
            <a:ext cx="10684678" cy="288000"/>
          </a:xfrm>
          <a:prstGeom prst="rect">
            <a:avLst/>
          </a:prstGeom>
        </p:spPr>
        <p:txBody>
          <a:bodyPr anchor="b" anchorCtr="0"/>
          <a:lstStyle>
            <a:lvl1pPr marL="51245" indent="-5124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*"/>
              <a:defRPr sz="8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Fußnote etc. einfügen // für Quellenangabe (bzw. ohne Sternchen): Start // Absatz // Listenebene erhöhen/verringern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50B4B8-CBCA-7C4D-A644-72CAB7913FD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A2F7241-B8DB-4A62-A307-758AC8B2D55D}" type="datetime4">
              <a:rPr lang="de-DE" smtClean="0"/>
              <a:pPr/>
              <a:t>15. März 2021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CED9458-FBC1-3D4F-8987-44B39BFD6F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43FEE75-C2B1-2B43-9CB5-E2B04D112FF4}"/>
              </a:ext>
            </a:extLst>
          </p:cNvPr>
          <p:cNvGrpSpPr/>
          <p:nvPr userDrawn="1"/>
        </p:nvGrpSpPr>
        <p:grpSpPr>
          <a:xfrm>
            <a:off x="-2335094" y="-467208"/>
            <a:ext cx="15116215" cy="7794002"/>
            <a:chOff x="-1908000" y="-468000"/>
            <a:chExt cx="12287460" cy="7794001"/>
          </a:xfrm>
        </p:grpSpPr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9F6C5A9E-E91F-6841-AF82-0668FF97C22A}"/>
                </a:ext>
              </a:extLst>
            </p:cNvPr>
            <p:cNvGrpSpPr/>
            <p:nvPr userDrawn="1"/>
          </p:nvGrpSpPr>
          <p:grpSpPr>
            <a:xfrm>
              <a:off x="612775" y="-468000"/>
              <a:ext cx="8683625" cy="360000"/>
              <a:chOff x="612775" y="-468000"/>
              <a:chExt cx="8683625" cy="360000"/>
            </a:xfrm>
          </p:grpSpPr>
          <p:cxnSp>
            <p:nvCxnSpPr>
              <p:cNvPr id="32" name="Gerade Verbindung 31">
                <a:extLst>
                  <a:ext uri="{FF2B5EF4-FFF2-40B4-BE49-F238E27FC236}">
                    <a16:creationId xmlns:a16="http://schemas.microsoft.com/office/drawing/2014/main" id="{7A705328-76D8-654A-8F81-A21E434E6B8E}"/>
                  </a:ext>
                </a:extLst>
              </p:cNvPr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32">
                <a:extLst>
                  <a:ext uri="{FF2B5EF4-FFF2-40B4-BE49-F238E27FC236}">
                    <a16:creationId xmlns:a16="http://schemas.microsoft.com/office/drawing/2014/main" id="{7445C33A-A564-774D-8791-DA7E68CE824D}"/>
                  </a:ext>
                </a:extLst>
              </p:cNvPr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feld 33">
                <a:extLst>
                  <a:ext uri="{FF2B5EF4-FFF2-40B4-BE49-F238E27FC236}">
                    <a16:creationId xmlns:a16="http://schemas.microsoft.com/office/drawing/2014/main" id="{7BDBF006-BEFC-8641-A70F-569FC99E2771}"/>
                  </a:ext>
                </a:extLst>
              </p:cNvPr>
              <p:cNvSpPr txBox="1"/>
              <p:nvPr userDrawn="1"/>
            </p:nvSpPr>
            <p:spPr>
              <a:xfrm>
                <a:off x="6840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b" anchorCtr="0">
                <a:noAutofit/>
              </a:bodyPr>
              <a:lstStyle/>
              <a:p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  <a:p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02,09  cm</a:t>
                </a:r>
              </a:p>
            </p:txBody>
          </p:sp>
        </p:grp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B66D544D-0415-1744-B8AE-22CA0AFDB82D}"/>
                </a:ext>
              </a:extLst>
            </p:cNvPr>
            <p:cNvGrpSpPr/>
            <p:nvPr userDrawn="1"/>
          </p:nvGrpSpPr>
          <p:grpSpPr>
            <a:xfrm>
              <a:off x="612775" y="6966000"/>
              <a:ext cx="8683625" cy="360000"/>
              <a:chOff x="612775" y="-468000"/>
              <a:chExt cx="8683625" cy="360000"/>
            </a:xfrm>
          </p:grpSpPr>
          <p:sp>
            <p:nvSpPr>
              <p:cNvPr id="27" name="Textfeld 26">
                <a:extLst>
                  <a:ext uri="{FF2B5EF4-FFF2-40B4-BE49-F238E27FC236}">
                    <a16:creationId xmlns:a16="http://schemas.microsoft.com/office/drawing/2014/main" id="{9090ACD5-774F-AF41-86AB-EDD57501E2F9}"/>
                  </a:ext>
                </a:extLst>
              </p:cNvPr>
              <p:cNvSpPr txBox="1"/>
              <p:nvPr userDrawn="1"/>
            </p:nvSpPr>
            <p:spPr>
              <a:xfrm>
                <a:off x="85032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t" anchorCtr="0">
                <a:noAutofit/>
              </a:bodyPr>
              <a:lstStyle/>
              <a:p>
                <a:pPr marL="0" marR="0" indent="0" algn="r" defTabSz="909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cm 31,76</a:t>
                </a:r>
              </a:p>
              <a:p>
                <a:pPr marL="0" marR="0" indent="0" algn="r" defTabSz="909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</p:txBody>
          </p:sp>
          <p:cxnSp>
            <p:nvCxnSpPr>
              <p:cNvPr id="28" name="Gerade Verbindung 27">
                <a:extLst>
                  <a:ext uri="{FF2B5EF4-FFF2-40B4-BE49-F238E27FC236}">
                    <a16:creationId xmlns:a16="http://schemas.microsoft.com/office/drawing/2014/main" id="{8F321973-73E5-9348-840F-F193FCFFDECC}"/>
                  </a:ext>
                </a:extLst>
              </p:cNvPr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28">
                <a:extLst>
                  <a:ext uri="{FF2B5EF4-FFF2-40B4-BE49-F238E27FC236}">
                    <a16:creationId xmlns:a16="http://schemas.microsoft.com/office/drawing/2014/main" id="{A3486D22-A343-444A-BB08-A3B008CF82AA}"/>
                  </a:ext>
                </a:extLst>
              </p:cNvPr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B2F72C8A-32F6-9B41-B363-F2AA33DB8B22}"/>
                  </a:ext>
                </a:extLst>
              </p:cNvPr>
              <p:cNvSpPr txBox="1"/>
              <p:nvPr userDrawn="1"/>
            </p:nvSpPr>
            <p:spPr>
              <a:xfrm>
                <a:off x="6840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t" anchorCtr="0">
                <a:noAutofit/>
              </a:bodyPr>
              <a:lstStyle/>
              <a:p>
                <a:pPr marL="0" marR="0" indent="0" algn="l" defTabSz="909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2,09</a:t>
                </a:r>
                <a:r>
                  <a:rPr lang="de-DE" sz="1100" baseline="0" dirty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cm</a:t>
                </a:r>
              </a:p>
              <a:p>
                <a:pPr marL="0" marR="0" indent="0" algn="l" defTabSz="909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</p:txBody>
          </p:sp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9B70C602-7481-9646-9B3B-D26AA3C759E1}"/>
                  </a:ext>
                </a:extLst>
              </p:cNvPr>
              <p:cNvSpPr txBox="1"/>
              <p:nvPr userDrawn="1"/>
            </p:nvSpPr>
            <p:spPr>
              <a:xfrm>
                <a:off x="7110684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t" anchorCtr="0">
                <a:noAutofit/>
              </a:bodyPr>
              <a:lstStyle/>
              <a:p>
                <a:pPr marL="0" marR="0" indent="0" algn="l" defTabSz="909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Headline Breite bis hier</a:t>
                </a:r>
              </a:p>
              <a:p>
                <a:pPr marL="0" marR="0" indent="0" algn="l" defTabSz="909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7,4</a:t>
                </a:r>
              </a:p>
            </p:txBody>
          </p:sp>
        </p:grp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57D0B69A-E2CF-AA4D-BB43-69BB23C2F9A6}"/>
                </a:ext>
              </a:extLst>
            </p:cNvPr>
            <p:cNvGrpSpPr/>
            <p:nvPr userDrawn="1"/>
          </p:nvGrpSpPr>
          <p:grpSpPr>
            <a:xfrm>
              <a:off x="-1908000" y="-468000"/>
              <a:ext cx="12287460" cy="7794001"/>
              <a:chOff x="-1908000" y="-468000"/>
              <a:chExt cx="12287460" cy="7794001"/>
            </a:xfrm>
          </p:grpSpPr>
          <p:grpSp>
            <p:nvGrpSpPr>
              <p:cNvPr id="11" name="Gruppieren 10">
                <a:extLst>
                  <a:ext uri="{FF2B5EF4-FFF2-40B4-BE49-F238E27FC236}">
                    <a16:creationId xmlns:a16="http://schemas.microsoft.com/office/drawing/2014/main" id="{93BCF71E-84B0-A449-89A2-3204416FF7A1}"/>
                  </a:ext>
                </a:extLst>
              </p:cNvPr>
              <p:cNvGrpSpPr/>
              <p:nvPr userDrawn="1"/>
            </p:nvGrpSpPr>
            <p:grpSpPr>
              <a:xfrm>
                <a:off x="-1908000" y="-468000"/>
                <a:ext cx="11131200" cy="7794001"/>
                <a:chOff x="-1908000" y="-468000"/>
                <a:chExt cx="11131200" cy="7794001"/>
              </a:xfrm>
            </p:grpSpPr>
            <p:sp>
              <p:nvSpPr>
                <p:cNvPr id="18" name="Regieanweisung // Hilfslinien">
                  <a:extLst>
                    <a:ext uri="{FF2B5EF4-FFF2-40B4-BE49-F238E27FC236}">
                      <a16:creationId xmlns:a16="http://schemas.microsoft.com/office/drawing/2014/main" id="{EE167AEC-7B5D-B249-907B-BF749A243B21}"/>
                    </a:ext>
                  </a:extLst>
                </p:cNvPr>
                <p:cNvSpPr txBox="1"/>
                <p:nvPr userDrawn="1"/>
              </p:nvSpPr>
              <p:spPr>
                <a:xfrm rot="10800000" flipH="1" flipV="1">
                  <a:off x="2778727" y="6966000"/>
                  <a:ext cx="4331122" cy="360001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Hilfslinien anzeigen über Menu: </a:t>
                  </a:r>
                  <a:b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</a:br>
                  <a:r>
                    <a:rPr lang="de-DE" sz="1100" b="1" baseline="0" dirty="0">
                      <a:solidFill>
                        <a:srgbClr val="FF0000"/>
                      </a:solidFill>
                      <a:latin typeface="+mn-lt"/>
                    </a:rPr>
                    <a:t>Ansicht</a:t>
                  </a: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 // </a:t>
                  </a:r>
                  <a:r>
                    <a:rPr lang="de-DE" sz="1100" b="1" baseline="0" dirty="0">
                      <a:solidFill>
                        <a:srgbClr val="FF0000"/>
                      </a:solidFill>
                      <a:latin typeface="+mn-lt"/>
                    </a:rPr>
                    <a:t>Anzeigen</a:t>
                  </a: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 // Haken bei </a:t>
                  </a:r>
                  <a:r>
                    <a:rPr lang="de-DE" sz="1100" b="1" baseline="0" dirty="0">
                      <a:solidFill>
                        <a:srgbClr val="FF0000"/>
                      </a:solidFill>
                      <a:latin typeface="+mn-lt"/>
                    </a:rPr>
                    <a:t>Führungslinien</a:t>
                  </a: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 setzen</a:t>
                  </a:r>
                </a:p>
              </p:txBody>
            </p:sp>
            <p:sp>
              <p:nvSpPr>
                <p:cNvPr id="19" name="Regieanweisung // Fußzeile">
                  <a:extLst>
                    <a:ext uri="{FF2B5EF4-FFF2-40B4-BE49-F238E27FC236}">
                      <a16:creationId xmlns:a16="http://schemas.microsoft.com/office/drawing/2014/main" id="{822D8F6A-64F0-F648-B747-816747C9D2E2}"/>
                    </a:ext>
                  </a:extLst>
                </p:cNvPr>
                <p:cNvSpPr txBox="1"/>
                <p:nvPr userDrawn="1"/>
              </p:nvSpPr>
              <p:spPr>
                <a:xfrm rot="10800000" flipH="1" flipV="1">
                  <a:off x="1404000" y="-468000"/>
                  <a:ext cx="7819200" cy="36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18000" tIns="0" rIns="0" bIns="0" rtlCol="0" anchor="b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Fußzeilenfeld pro Folie oder für alle/mehrere anpassen über Menü: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100" b="1" baseline="0" dirty="0">
                      <a:solidFill>
                        <a:srgbClr val="FF0000"/>
                      </a:solidFill>
                      <a:latin typeface="+mn-lt"/>
                    </a:rPr>
                    <a:t>Einfügen</a:t>
                  </a: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 // </a:t>
                  </a:r>
                  <a:r>
                    <a:rPr lang="de-DE" sz="1100" b="1" baseline="0" dirty="0">
                      <a:solidFill>
                        <a:srgbClr val="FF0000"/>
                      </a:solidFill>
                      <a:latin typeface="+mn-lt"/>
                    </a:rPr>
                    <a:t>Text</a:t>
                  </a: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 // </a:t>
                  </a:r>
                  <a:r>
                    <a:rPr lang="de-DE" sz="1100" b="1" baseline="0" dirty="0">
                      <a:solidFill>
                        <a:srgbClr val="FF0000"/>
                      </a:solidFill>
                      <a:latin typeface="+mn-lt"/>
                    </a:rPr>
                    <a:t>Kopf- und Fußzeile</a:t>
                  </a:r>
                </a:p>
              </p:txBody>
            </p:sp>
            <p:grpSp>
              <p:nvGrpSpPr>
                <p:cNvPr id="20" name="Gruppieren 19">
                  <a:extLst>
                    <a:ext uri="{FF2B5EF4-FFF2-40B4-BE49-F238E27FC236}">
                      <a16:creationId xmlns:a16="http://schemas.microsoft.com/office/drawing/2014/main" id="{CC68FD00-C023-6443-9998-F2938B3ABFD1}"/>
                    </a:ext>
                  </a:extLst>
                </p:cNvPr>
                <p:cNvGrpSpPr/>
                <p:nvPr userDrawn="1"/>
              </p:nvGrpSpPr>
              <p:grpSpPr>
                <a:xfrm>
                  <a:off x="-1908000" y="0"/>
                  <a:ext cx="1800000" cy="4348800"/>
                  <a:chOff x="-1908000" y="0"/>
                  <a:chExt cx="1800000" cy="4348800"/>
                </a:xfrm>
              </p:grpSpPr>
              <p:sp>
                <p:nvSpPr>
                  <p:cNvPr id="21" name="Regieanweisung // Allgemein">
                    <a:extLst>
                      <a:ext uri="{FF2B5EF4-FFF2-40B4-BE49-F238E27FC236}">
                        <a16:creationId xmlns:a16="http://schemas.microsoft.com/office/drawing/2014/main" id="{2AFDAE1B-26D4-BC40-B019-9A0A046EC23C}"/>
                      </a:ext>
                    </a:extLst>
                  </p:cNvPr>
                  <p:cNvSpPr txBox="1"/>
                  <p:nvPr userDrawn="1"/>
                </p:nvSpPr>
                <p:spPr>
                  <a:xfrm rot="10800000" flipH="1" flipV="1">
                    <a:off x="-1908000" y="0"/>
                    <a:ext cx="1800000" cy="1260475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vert="horz" wrap="square" lIns="0" tIns="0" rIns="0" bIns="0" rtlCol="0" anchor="ctr" anchorCtr="0">
                    <a:noAutofit/>
                  </a:bodyPr>
                  <a:lstStyle>
                    <a:defPPr>
                      <a:defRPr lang="de-DE"/>
                    </a:defPPr>
                    <a:lvl1pPr marL="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52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305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58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6112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64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916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69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222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Folie in Ursprungsform 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bringen über Menu: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Start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Folien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Zurücksetzen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855"/>
                      </a:spcBef>
                      <a:spcAft>
                        <a:spcPts val="0"/>
                      </a:spcAft>
                    </a:pP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Wechsel des Folienlayouts </a:t>
                    </a:r>
                    <a:b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im Menü über:</a:t>
                    </a:r>
                  </a:p>
                  <a:p>
                    <a:pPr marL="0" marR="0" lvl="0" indent="0" algn="r" defTabSz="8677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Start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Folien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Layout</a:t>
                    </a:r>
                    <a:endParaRPr lang="de-DE" sz="1100" b="0" baseline="0" dirty="0">
                      <a:solidFill>
                        <a:srgbClr val="FF00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2" name="Regieanweisung // Listenebenen">
                    <a:extLst>
                      <a:ext uri="{FF2B5EF4-FFF2-40B4-BE49-F238E27FC236}">
                        <a16:creationId xmlns:a16="http://schemas.microsoft.com/office/drawing/2014/main" id="{3F5B0CC1-46B2-9541-A73D-1FB04725A54B}"/>
                      </a:ext>
                    </a:extLst>
                  </p:cNvPr>
                  <p:cNvSpPr txBox="1"/>
                  <p:nvPr userDrawn="1"/>
                </p:nvSpPr>
                <p:spPr>
                  <a:xfrm rot="10800000" flipH="1" flipV="1">
                    <a:off x="-1908000" y="1800000"/>
                    <a:ext cx="1800000" cy="720000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vert="horz" wrap="square" lIns="0" tIns="18000" rIns="0" bIns="0" rtlCol="0" anchor="t" anchorCtr="0">
                    <a:noAutofit/>
                  </a:bodyPr>
                  <a:lstStyle>
                    <a:defPPr>
                      <a:defRPr lang="de-DE"/>
                    </a:defPPr>
                    <a:lvl1pPr marL="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52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305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58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6112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64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916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69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222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r">
                      <a:lnSpc>
                        <a:spcPct val="100000"/>
                      </a:lnSpc>
                      <a:spcBef>
                        <a:spcPts val="855"/>
                      </a:spcBef>
                      <a:spcAft>
                        <a:spcPts val="0"/>
                      </a:spcAft>
                    </a:pP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Wechsel der Textebene</a:t>
                    </a:r>
                    <a:b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im Menü über: </a:t>
                    </a:r>
                    <a:b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Start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Absatz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Listenebene </a:t>
                    </a:r>
                    <a:b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erhöhen/verringern</a:t>
                    </a:r>
                  </a:p>
                </p:txBody>
              </p:sp>
              <p:grpSp>
                <p:nvGrpSpPr>
                  <p:cNvPr id="23" name="Gruppieren 22">
                    <a:extLst>
                      <a:ext uri="{FF2B5EF4-FFF2-40B4-BE49-F238E27FC236}">
                        <a16:creationId xmlns:a16="http://schemas.microsoft.com/office/drawing/2014/main" id="{ADB8F7BE-3FF4-F040-8BF5-332BCCDF19F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1659626" y="2628001"/>
                    <a:ext cx="864000" cy="792000"/>
                    <a:chOff x="-1659626" y="2628001"/>
                    <a:chExt cx="864000" cy="792000"/>
                  </a:xfrm>
                </p:grpSpPr>
                <p:sp>
                  <p:nvSpPr>
                    <p:cNvPr id="25" name="Listenebenen verringern">
                      <a:extLst>
                        <a:ext uri="{FF2B5EF4-FFF2-40B4-BE49-F238E27FC236}">
                          <a16:creationId xmlns:a16="http://schemas.microsoft.com/office/drawing/2014/main" id="{ECBB9A75-B3A5-C947-B7FC-46430B80F6CD}"/>
                        </a:ext>
                      </a:extLst>
                    </p:cNvPr>
                    <p:cNvSpPr txBox="1"/>
                    <p:nvPr userDrawn="1"/>
                  </p:nvSpPr>
                  <p:spPr>
                    <a:xfrm rot="10800000" flipH="1" flipV="1">
                      <a:off x="-1659626" y="3096001"/>
                      <a:ext cx="864000" cy="324000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vert="horz" wrap="square" lIns="0" tIns="0" rIns="0" bIns="0" rtlCol="0" anchor="ctr" anchorCtr="0">
                      <a:noAutofit/>
                    </a:bodyPr>
                    <a:lstStyle>
                      <a:defPPr>
                        <a:defRPr lang="de-DE"/>
                      </a:defPPr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Listenebene verringern</a:t>
                      </a:r>
                    </a:p>
                  </p:txBody>
                </p:sp>
                <p:sp>
                  <p:nvSpPr>
                    <p:cNvPr id="26" name="Listenebenen erhöhen">
                      <a:extLst>
                        <a:ext uri="{FF2B5EF4-FFF2-40B4-BE49-F238E27FC236}">
                          <a16:creationId xmlns:a16="http://schemas.microsoft.com/office/drawing/2014/main" id="{E28183B3-5F8C-284A-A364-41930DF7BA5D}"/>
                        </a:ext>
                      </a:extLst>
                    </p:cNvPr>
                    <p:cNvSpPr txBox="1"/>
                    <p:nvPr userDrawn="1"/>
                  </p:nvSpPr>
                  <p:spPr>
                    <a:xfrm rot="10800000" flipH="1" flipV="1">
                      <a:off x="-1659626" y="2628001"/>
                      <a:ext cx="864000" cy="324000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vert="horz" wrap="square" lIns="0" tIns="0" rIns="0" bIns="0" rtlCol="0" anchor="ctr" anchorCtr="0">
                      <a:noAutofit/>
                    </a:bodyPr>
                    <a:lstStyle>
                      <a:defPPr>
                        <a:defRPr lang="de-DE"/>
                      </a:defPPr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Listenebene erhöhen</a:t>
                      </a:r>
                    </a:p>
                  </p:txBody>
                </p:sp>
              </p:grpSp>
              <p:sp>
                <p:nvSpPr>
                  <p:cNvPr id="24" name="Regieanweisung // Listenebenen">
                    <a:extLst>
                      <a:ext uri="{FF2B5EF4-FFF2-40B4-BE49-F238E27FC236}">
                        <a16:creationId xmlns:a16="http://schemas.microsoft.com/office/drawing/2014/main" id="{5A40905A-E5C2-4944-B1C1-C1EE9768A2F2}"/>
                      </a:ext>
                    </a:extLst>
                  </p:cNvPr>
                  <p:cNvSpPr txBox="1"/>
                  <p:nvPr userDrawn="1"/>
                </p:nvSpPr>
                <p:spPr>
                  <a:xfrm rot="10800000" flipH="1" flipV="1">
                    <a:off x="-1908000" y="3628800"/>
                    <a:ext cx="1800000" cy="720000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vert="horz" wrap="square" lIns="0" tIns="18000" rIns="0" bIns="0" rtlCol="0" anchor="t" anchorCtr="0">
                    <a:noAutofit/>
                  </a:bodyPr>
                  <a:lstStyle>
                    <a:defPPr>
                      <a:defRPr lang="de-DE"/>
                    </a:defPPr>
                    <a:lvl1pPr marL="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52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305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58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6112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64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916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69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222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r">
                      <a:lnSpc>
                        <a:spcPct val="100000"/>
                      </a:lnSpc>
                      <a:spcBef>
                        <a:spcPts val="855"/>
                      </a:spcBef>
                      <a:spcAft>
                        <a:spcPts val="0"/>
                      </a:spcAft>
                    </a:pP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Oder über Tab-Taste (verringern)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855"/>
                      </a:spcBef>
                      <a:spcAft>
                        <a:spcPts val="0"/>
                      </a:spcAft>
                    </a:pP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bzw. </a:t>
                    </a:r>
                    <a:r>
                      <a:rPr lang="de-DE" sz="1100" b="0" baseline="0" dirty="0" err="1">
                        <a:solidFill>
                          <a:srgbClr val="FF0000"/>
                        </a:solidFill>
                        <a:latin typeface="+mn-lt"/>
                      </a:rPr>
                      <a:t>Shift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+ Tab-Taste (erhöhen)</a:t>
                    </a:r>
                    <a:endParaRPr lang="de-DE" sz="1100" b="1" baseline="0" dirty="0">
                      <a:solidFill>
                        <a:srgbClr val="FF0000"/>
                      </a:solidFill>
                      <a:latin typeface="+mn-lt"/>
                    </a:endParaRPr>
                  </a:p>
                </p:txBody>
              </p:sp>
            </p:grpSp>
          </p:grpSp>
          <p:cxnSp>
            <p:nvCxnSpPr>
              <p:cNvPr id="17" name="Gerade Verbindung 16">
                <a:extLst>
                  <a:ext uri="{FF2B5EF4-FFF2-40B4-BE49-F238E27FC236}">
                    <a16:creationId xmlns:a16="http://schemas.microsoft.com/office/drawing/2014/main" id="{4DECC757-FB7F-3240-BFF9-FEB089935A7E}"/>
                  </a:ext>
                </a:extLst>
              </p:cNvPr>
              <p:cNvCxnSpPr/>
              <p:nvPr userDrawn="1"/>
            </p:nvCxnSpPr>
            <p:spPr>
              <a:xfrm>
                <a:off x="10019460" y="6229350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5" name="Bild Listenebenen erhöhen">
            <a:extLst>
              <a:ext uri="{FF2B5EF4-FFF2-40B4-BE49-F238E27FC236}">
                <a16:creationId xmlns:a16="http://schemas.microsoft.com/office/drawing/2014/main" id="{93D98B96-7EE7-3044-8C58-24E5F4A7A5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5369" y="2628000"/>
            <a:ext cx="742505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Bild Listenebenen verringern">
            <a:extLst>
              <a:ext uri="{FF2B5EF4-FFF2-40B4-BE49-F238E27FC236}">
                <a16:creationId xmlns:a16="http://schemas.microsoft.com/office/drawing/2014/main" id="{6AA2105A-89FE-F442-9E4F-5A79C4CB38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5368" y="3096000"/>
            <a:ext cx="742505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9151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  <p15:guide id="3" pos="6334" userDrawn="1">
          <p15:clr>
            <a:srgbClr val="FBAE40"/>
          </p15:clr>
        </p15:guide>
        <p15:guide id="4" pos="334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B4AE3F6-4DBB-3C47-82A6-80F456B6C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7241-B8DB-4A62-A307-758AC8B2D55D}" type="datetime4">
              <a:rPr lang="de-DE" smtClean="0"/>
              <a:pPr/>
              <a:t>15. März 2021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D0E1F4B-934F-C049-A157-AC0C9A9135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F6C3238-C053-6344-B46C-6E79A813A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13FCD51E-68D6-3844-BFD1-2FC732945FCB}"/>
              </a:ext>
            </a:extLst>
          </p:cNvPr>
          <p:cNvCxnSpPr>
            <a:cxnSpLocks/>
          </p:cNvCxnSpPr>
          <p:nvPr userDrawn="1"/>
        </p:nvCxnSpPr>
        <p:spPr>
          <a:xfrm rot="5400000" flipV="1">
            <a:off x="1557580" y="6079487"/>
            <a:ext cx="0" cy="928141"/>
          </a:xfrm>
          <a:prstGeom prst="line">
            <a:avLst/>
          </a:prstGeom>
          <a:ln w="63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9F0F55B5-B8F7-0543-A5AC-3F5BB232DB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933" y="342000"/>
            <a:ext cx="1393635" cy="468000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390EE76B-9358-D54A-9CB8-C12E788CD31A}"/>
              </a:ext>
            </a:extLst>
          </p:cNvPr>
          <p:cNvGrpSpPr/>
          <p:nvPr userDrawn="1"/>
        </p:nvGrpSpPr>
        <p:grpSpPr>
          <a:xfrm>
            <a:off x="-2335094" y="-467208"/>
            <a:ext cx="15116215" cy="7794002"/>
            <a:chOff x="-1908000" y="-468000"/>
            <a:chExt cx="12287460" cy="7794001"/>
          </a:xfrm>
        </p:grpSpPr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8CE28E1A-6962-9342-81F5-95144AC9C374}"/>
                </a:ext>
              </a:extLst>
            </p:cNvPr>
            <p:cNvGrpSpPr/>
            <p:nvPr userDrawn="1"/>
          </p:nvGrpSpPr>
          <p:grpSpPr>
            <a:xfrm>
              <a:off x="612775" y="-468000"/>
              <a:ext cx="8683625" cy="360000"/>
              <a:chOff x="612775" y="-468000"/>
              <a:chExt cx="8683625" cy="360000"/>
            </a:xfrm>
          </p:grpSpPr>
          <p:cxnSp>
            <p:nvCxnSpPr>
              <p:cNvPr id="31" name="Gerade Verbindung 30">
                <a:extLst>
                  <a:ext uri="{FF2B5EF4-FFF2-40B4-BE49-F238E27FC236}">
                    <a16:creationId xmlns:a16="http://schemas.microsoft.com/office/drawing/2014/main" id="{8DE929E6-DCE7-C841-9E4B-D83CFD4191F2}"/>
                  </a:ext>
                </a:extLst>
              </p:cNvPr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31">
                <a:extLst>
                  <a:ext uri="{FF2B5EF4-FFF2-40B4-BE49-F238E27FC236}">
                    <a16:creationId xmlns:a16="http://schemas.microsoft.com/office/drawing/2014/main" id="{7619559D-6623-4042-B885-BE571F644274}"/>
                  </a:ext>
                </a:extLst>
              </p:cNvPr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CFC0EE9F-81B6-1E4B-903E-6A50B5D2EA58}"/>
                  </a:ext>
                </a:extLst>
              </p:cNvPr>
              <p:cNvSpPr txBox="1"/>
              <p:nvPr userDrawn="1"/>
            </p:nvSpPr>
            <p:spPr>
              <a:xfrm>
                <a:off x="6840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b" anchorCtr="0">
                <a:noAutofit/>
              </a:bodyPr>
              <a:lstStyle/>
              <a:p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  <a:p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02,09  cm</a:t>
                </a:r>
              </a:p>
            </p:txBody>
          </p:sp>
        </p:grp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F5EA963C-21DF-5341-A82B-30C47DD554F1}"/>
                </a:ext>
              </a:extLst>
            </p:cNvPr>
            <p:cNvGrpSpPr/>
            <p:nvPr userDrawn="1"/>
          </p:nvGrpSpPr>
          <p:grpSpPr>
            <a:xfrm>
              <a:off x="612775" y="6966000"/>
              <a:ext cx="8683625" cy="360000"/>
              <a:chOff x="612775" y="-468000"/>
              <a:chExt cx="8683625" cy="360000"/>
            </a:xfrm>
          </p:grpSpPr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C6A984AB-F6CE-DD48-96A6-97C1B3361199}"/>
                  </a:ext>
                </a:extLst>
              </p:cNvPr>
              <p:cNvSpPr txBox="1"/>
              <p:nvPr userDrawn="1"/>
            </p:nvSpPr>
            <p:spPr>
              <a:xfrm>
                <a:off x="85032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t" anchorCtr="0">
                <a:noAutofit/>
              </a:bodyPr>
              <a:lstStyle/>
              <a:p>
                <a:pPr marL="0" marR="0" indent="0" algn="r" defTabSz="909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cm 31,76</a:t>
                </a:r>
              </a:p>
              <a:p>
                <a:pPr marL="0" marR="0" indent="0" algn="r" defTabSz="909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</p:txBody>
          </p:sp>
          <p:cxnSp>
            <p:nvCxnSpPr>
              <p:cNvPr id="27" name="Gerade Verbindung 26">
                <a:extLst>
                  <a:ext uri="{FF2B5EF4-FFF2-40B4-BE49-F238E27FC236}">
                    <a16:creationId xmlns:a16="http://schemas.microsoft.com/office/drawing/2014/main" id="{651DD732-52B4-A742-B930-CBC449F4D109}"/>
                  </a:ext>
                </a:extLst>
              </p:cNvPr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27">
                <a:extLst>
                  <a:ext uri="{FF2B5EF4-FFF2-40B4-BE49-F238E27FC236}">
                    <a16:creationId xmlns:a16="http://schemas.microsoft.com/office/drawing/2014/main" id="{54EC96F2-24A7-E647-931C-27A91015DF97}"/>
                  </a:ext>
                </a:extLst>
              </p:cNvPr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8C87AD1E-ED25-9D45-AC2B-8CA06F1054F7}"/>
                  </a:ext>
                </a:extLst>
              </p:cNvPr>
              <p:cNvSpPr txBox="1"/>
              <p:nvPr userDrawn="1"/>
            </p:nvSpPr>
            <p:spPr>
              <a:xfrm>
                <a:off x="6840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t" anchorCtr="0">
                <a:noAutofit/>
              </a:bodyPr>
              <a:lstStyle/>
              <a:p>
                <a:pPr marL="0" marR="0" indent="0" algn="l" defTabSz="909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2,09</a:t>
                </a:r>
                <a:r>
                  <a:rPr lang="de-DE" sz="1100" baseline="0" dirty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cm</a:t>
                </a:r>
              </a:p>
              <a:p>
                <a:pPr marL="0" marR="0" indent="0" algn="l" defTabSz="909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</p:txBody>
          </p:sp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194481D2-79DC-4742-BC52-DE1C3D968E51}"/>
                  </a:ext>
                </a:extLst>
              </p:cNvPr>
              <p:cNvSpPr txBox="1"/>
              <p:nvPr userDrawn="1"/>
            </p:nvSpPr>
            <p:spPr>
              <a:xfrm>
                <a:off x="7110684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t" anchorCtr="0">
                <a:noAutofit/>
              </a:bodyPr>
              <a:lstStyle/>
              <a:p>
                <a:pPr marL="0" marR="0" indent="0" algn="l" defTabSz="909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Headline Breite bis hier</a:t>
                </a:r>
              </a:p>
              <a:p>
                <a:pPr marL="0" marR="0" indent="0" algn="l" defTabSz="909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7,4</a:t>
                </a:r>
              </a:p>
            </p:txBody>
          </p:sp>
        </p:grp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827F83CE-1BF1-E54A-A2B3-9DC90BF09988}"/>
                </a:ext>
              </a:extLst>
            </p:cNvPr>
            <p:cNvGrpSpPr/>
            <p:nvPr userDrawn="1"/>
          </p:nvGrpSpPr>
          <p:grpSpPr>
            <a:xfrm>
              <a:off x="-1908000" y="-468000"/>
              <a:ext cx="12287460" cy="7794001"/>
              <a:chOff x="-1908000" y="-468000"/>
              <a:chExt cx="12287460" cy="7794001"/>
            </a:xfrm>
          </p:grpSpPr>
          <p:grpSp>
            <p:nvGrpSpPr>
              <p:cNvPr id="11" name="Gruppieren 10">
                <a:extLst>
                  <a:ext uri="{FF2B5EF4-FFF2-40B4-BE49-F238E27FC236}">
                    <a16:creationId xmlns:a16="http://schemas.microsoft.com/office/drawing/2014/main" id="{1CD72FAE-3922-8641-86B3-D0871CC072B3}"/>
                  </a:ext>
                </a:extLst>
              </p:cNvPr>
              <p:cNvGrpSpPr/>
              <p:nvPr userDrawn="1"/>
            </p:nvGrpSpPr>
            <p:grpSpPr>
              <a:xfrm>
                <a:off x="-1908000" y="-468000"/>
                <a:ext cx="11131200" cy="7794001"/>
                <a:chOff x="-1908000" y="-468000"/>
                <a:chExt cx="11131200" cy="7794001"/>
              </a:xfrm>
            </p:grpSpPr>
            <p:sp>
              <p:nvSpPr>
                <p:cNvPr id="17" name="Regieanweisung // Hilfslinien">
                  <a:extLst>
                    <a:ext uri="{FF2B5EF4-FFF2-40B4-BE49-F238E27FC236}">
                      <a16:creationId xmlns:a16="http://schemas.microsoft.com/office/drawing/2014/main" id="{6D767F94-D0C0-5144-8C9A-39F022D72294}"/>
                    </a:ext>
                  </a:extLst>
                </p:cNvPr>
                <p:cNvSpPr txBox="1"/>
                <p:nvPr userDrawn="1"/>
              </p:nvSpPr>
              <p:spPr>
                <a:xfrm rot="10800000" flipH="1" flipV="1">
                  <a:off x="2778727" y="6966000"/>
                  <a:ext cx="4331122" cy="360001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Hilfslinien anzeigen über Menu: </a:t>
                  </a:r>
                  <a:b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</a:br>
                  <a:r>
                    <a:rPr lang="de-DE" sz="1100" b="1" baseline="0" dirty="0">
                      <a:solidFill>
                        <a:srgbClr val="FF0000"/>
                      </a:solidFill>
                      <a:latin typeface="+mn-lt"/>
                    </a:rPr>
                    <a:t>Ansicht</a:t>
                  </a: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 // </a:t>
                  </a:r>
                  <a:r>
                    <a:rPr lang="de-DE" sz="1100" b="1" baseline="0" dirty="0">
                      <a:solidFill>
                        <a:srgbClr val="FF0000"/>
                      </a:solidFill>
                      <a:latin typeface="+mn-lt"/>
                    </a:rPr>
                    <a:t>Anzeigen</a:t>
                  </a: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 // Haken bei </a:t>
                  </a:r>
                  <a:r>
                    <a:rPr lang="de-DE" sz="1100" b="1" baseline="0" dirty="0">
                      <a:solidFill>
                        <a:srgbClr val="FF0000"/>
                      </a:solidFill>
                      <a:latin typeface="+mn-lt"/>
                    </a:rPr>
                    <a:t>Führungslinien</a:t>
                  </a: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 setzen</a:t>
                  </a:r>
                </a:p>
              </p:txBody>
            </p:sp>
            <p:sp>
              <p:nvSpPr>
                <p:cNvPr id="18" name="Regieanweisung // Fußzeile">
                  <a:extLst>
                    <a:ext uri="{FF2B5EF4-FFF2-40B4-BE49-F238E27FC236}">
                      <a16:creationId xmlns:a16="http://schemas.microsoft.com/office/drawing/2014/main" id="{1622E42D-8EB3-3F45-A368-F5B77337E7B8}"/>
                    </a:ext>
                  </a:extLst>
                </p:cNvPr>
                <p:cNvSpPr txBox="1"/>
                <p:nvPr userDrawn="1"/>
              </p:nvSpPr>
              <p:spPr>
                <a:xfrm rot="10800000" flipH="1" flipV="1">
                  <a:off x="1404000" y="-468000"/>
                  <a:ext cx="7819200" cy="36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18000" tIns="0" rIns="0" bIns="0" rtlCol="0" anchor="b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Fußzeilenfeld pro Folie oder für alle/mehrere anpassen über Menü: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100" b="1" baseline="0" dirty="0">
                      <a:solidFill>
                        <a:srgbClr val="FF0000"/>
                      </a:solidFill>
                      <a:latin typeface="+mn-lt"/>
                    </a:rPr>
                    <a:t>Einfügen</a:t>
                  </a: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 // </a:t>
                  </a:r>
                  <a:r>
                    <a:rPr lang="de-DE" sz="1100" b="1" baseline="0" dirty="0">
                      <a:solidFill>
                        <a:srgbClr val="FF0000"/>
                      </a:solidFill>
                      <a:latin typeface="+mn-lt"/>
                    </a:rPr>
                    <a:t>Text</a:t>
                  </a: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 // </a:t>
                  </a:r>
                  <a:r>
                    <a:rPr lang="de-DE" sz="1100" b="1" baseline="0" dirty="0">
                      <a:solidFill>
                        <a:srgbClr val="FF0000"/>
                      </a:solidFill>
                      <a:latin typeface="+mn-lt"/>
                    </a:rPr>
                    <a:t>Kopf- und Fußzeile</a:t>
                  </a:r>
                </a:p>
              </p:txBody>
            </p:sp>
            <p:grpSp>
              <p:nvGrpSpPr>
                <p:cNvPr id="19" name="Gruppieren 18">
                  <a:extLst>
                    <a:ext uri="{FF2B5EF4-FFF2-40B4-BE49-F238E27FC236}">
                      <a16:creationId xmlns:a16="http://schemas.microsoft.com/office/drawing/2014/main" id="{862C35B6-C5B7-0847-BE65-F26A1385EF73}"/>
                    </a:ext>
                  </a:extLst>
                </p:cNvPr>
                <p:cNvGrpSpPr/>
                <p:nvPr userDrawn="1"/>
              </p:nvGrpSpPr>
              <p:grpSpPr>
                <a:xfrm>
                  <a:off x="-1908000" y="0"/>
                  <a:ext cx="1800000" cy="4348800"/>
                  <a:chOff x="-1908000" y="0"/>
                  <a:chExt cx="1800000" cy="4348800"/>
                </a:xfrm>
              </p:grpSpPr>
              <p:sp>
                <p:nvSpPr>
                  <p:cNvPr id="20" name="Regieanweisung // Allgemein">
                    <a:extLst>
                      <a:ext uri="{FF2B5EF4-FFF2-40B4-BE49-F238E27FC236}">
                        <a16:creationId xmlns:a16="http://schemas.microsoft.com/office/drawing/2014/main" id="{EBA2EF77-8949-E14C-B8C1-7FAB20A98000}"/>
                      </a:ext>
                    </a:extLst>
                  </p:cNvPr>
                  <p:cNvSpPr txBox="1"/>
                  <p:nvPr userDrawn="1"/>
                </p:nvSpPr>
                <p:spPr>
                  <a:xfrm rot="10800000" flipH="1" flipV="1">
                    <a:off x="-1908000" y="0"/>
                    <a:ext cx="1800000" cy="1260475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vert="horz" wrap="square" lIns="0" tIns="0" rIns="0" bIns="0" rtlCol="0" anchor="ctr" anchorCtr="0">
                    <a:noAutofit/>
                  </a:bodyPr>
                  <a:lstStyle>
                    <a:defPPr>
                      <a:defRPr lang="de-DE"/>
                    </a:defPPr>
                    <a:lvl1pPr marL="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52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305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58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6112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64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916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69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222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Folie in Ursprungsform 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bringen über Menu: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Start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Folien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Zurücksetzen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855"/>
                      </a:spcBef>
                      <a:spcAft>
                        <a:spcPts val="0"/>
                      </a:spcAft>
                    </a:pP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Wechsel des Folienlayouts </a:t>
                    </a:r>
                    <a:b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im Menü über:</a:t>
                    </a:r>
                  </a:p>
                  <a:p>
                    <a:pPr marL="0" marR="0" lvl="0" indent="0" algn="r" defTabSz="8677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Start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Folien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Layout</a:t>
                    </a:r>
                    <a:endParaRPr lang="de-DE" sz="1100" b="0" baseline="0" dirty="0">
                      <a:solidFill>
                        <a:srgbClr val="FF00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1" name="Regieanweisung // Listenebenen">
                    <a:extLst>
                      <a:ext uri="{FF2B5EF4-FFF2-40B4-BE49-F238E27FC236}">
                        <a16:creationId xmlns:a16="http://schemas.microsoft.com/office/drawing/2014/main" id="{B4A54B9E-AB14-1B43-B7F7-C77285051C03}"/>
                      </a:ext>
                    </a:extLst>
                  </p:cNvPr>
                  <p:cNvSpPr txBox="1"/>
                  <p:nvPr userDrawn="1"/>
                </p:nvSpPr>
                <p:spPr>
                  <a:xfrm rot="10800000" flipH="1" flipV="1">
                    <a:off x="-1908000" y="1800000"/>
                    <a:ext cx="1800000" cy="720000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vert="horz" wrap="square" lIns="0" tIns="18000" rIns="0" bIns="0" rtlCol="0" anchor="t" anchorCtr="0">
                    <a:noAutofit/>
                  </a:bodyPr>
                  <a:lstStyle>
                    <a:defPPr>
                      <a:defRPr lang="de-DE"/>
                    </a:defPPr>
                    <a:lvl1pPr marL="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52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305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58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6112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64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916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69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222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r">
                      <a:lnSpc>
                        <a:spcPct val="100000"/>
                      </a:lnSpc>
                      <a:spcBef>
                        <a:spcPts val="855"/>
                      </a:spcBef>
                      <a:spcAft>
                        <a:spcPts val="0"/>
                      </a:spcAft>
                    </a:pP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Wechsel der Textebene</a:t>
                    </a:r>
                    <a:b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im Menü über: </a:t>
                    </a:r>
                    <a:b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Start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Absatz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Listenebene </a:t>
                    </a:r>
                    <a:b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erhöhen/verringern</a:t>
                    </a:r>
                  </a:p>
                </p:txBody>
              </p:sp>
              <p:grpSp>
                <p:nvGrpSpPr>
                  <p:cNvPr id="22" name="Gruppieren 21">
                    <a:extLst>
                      <a:ext uri="{FF2B5EF4-FFF2-40B4-BE49-F238E27FC236}">
                        <a16:creationId xmlns:a16="http://schemas.microsoft.com/office/drawing/2014/main" id="{92ECA84F-3DF8-A241-9EB1-7467E7B6FA0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1659626" y="2628001"/>
                    <a:ext cx="864000" cy="792000"/>
                    <a:chOff x="-1659626" y="2628001"/>
                    <a:chExt cx="864000" cy="792000"/>
                  </a:xfrm>
                </p:grpSpPr>
                <p:sp>
                  <p:nvSpPr>
                    <p:cNvPr id="24" name="Listenebenen verringern">
                      <a:extLst>
                        <a:ext uri="{FF2B5EF4-FFF2-40B4-BE49-F238E27FC236}">
                          <a16:creationId xmlns:a16="http://schemas.microsoft.com/office/drawing/2014/main" id="{74B7B8E9-E82E-EE44-9CED-20685F2276E6}"/>
                        </a:ext>
                      </a:extLst>
                    </p:cNvPr>
                    <p:cNvSpPr txBox="1"/>
                    <p:nvPr userDrawn="1"/>
                  </p:nvSpPr>
                  <p:spPr>
                    <a:xfrm rot="10800000" flipH="1" flipV="1">
                      <a:off x="-1659626" y="3096001"/>
                      <a:ext cx="864000" cy="324000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vert="horz" wrap="square" lIns="0" tIns="0" rIns="0" bIns="0" rtlCol="0" anchor="ctr" anchorCtr="0">
                      <a:noAutofit/>
                    </a:bodyPr>
                    <a:lstStyle>
                      <a:defPPr>
                        <a:defRPr lang="de-DE"/>
                      </a:defPPr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Listenebene verringern</a:t>
                      </a:r>
                    </a:p>
                  </p:txBody>
                </p:sp>
                <p:sp>
                  <p:nvSpPr>
                    <p:cNvPr id="25" name="Listenebenen erhöhen">
                      <a:extLst>
                        <a:ext uri="{FF2B5EF4-FFF2-40B4-BE49-F238E27FC236}">
                          <a16:creationId xmlns:a16="http://schemas.microsoft.com/office/drawing/2014/main" id="{C8D07A25-B387-164E-900C-1A863E699D62}"/>
                        </a:ext>
                      </a:extLst>
                    </p:cNvPr>
                    <p:cNvSpPr txBox="1"/>
                    <p:nvPr userDrawn="1"/>
                  </p:nvSpPr>
                  <p:spPr>
                    <a:xfrm rot="10800000" flipH="1" flipV="1">
                      <a:off x="-1659626" y="2628001"/>
                      <a:ext cx="864000" cy="324000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vert="horz" wrap="square" lIns="0" tIns="0" rIns="0" bIns="0" rtlCol="0" anchor="ctr" anchorCtr="0">
                      <a:noAutofit/>
                    </a:bodyPr>
                    <a:lstStyle>
                      <a:defPPr>
                        <a:defRPr lang="de-DE"/>
                      </a:defPPr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Listenebene erhöhen</a:t>
                      </a:r>
                    </a:p>
                  </p:txBody>
                </p:sp>
              </p:grpSp>
              <p:sp>
                <p:nvSpPr>
                  <p:cNvPr id="23" name="Regieanweisung // Listenebenen">
                    <a:extLst>
                      <a:ext uri="{FF2B5EF4-FFF2-40B4-BE49-F238E27FC236}">
                        <a16:creationId xmlns:a16="http://schemas.microsoft.com/office/drawing/2014/main" id="{C02D59F9-CEE1-4F49-BD8F-63399110FF70}"/>
                      </a:ext>
                    </a:extLst>
                  </p:cNvPr>
                  <p:cNvSpPr txBox="1"/>
                  <p:nvPr userDrawn="1"/>
                </p:nvSpPr>
                <p:spPr>
                  <a:xfrm rot="10800000" flipH="1" flipV="1">
                    <a:off x="-1908000" y="3628800"/>
                    <a:ext cx="1800000" cy="720000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vert="horz" wrap="square" lIns="0" tIns="18000" rIns="0" bIns="0" rtlCol="0" anchor="t" anchorCtr="0">
                    <a:noAutofit/>
                  </a:bodyPr>
                  <a:lstStyle>
                    <a:defPPr>
                      <a:defRPr lang="de-DE"/>
                    </a:defPPr>
                    <a:lvl1pPr marL="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52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305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58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6112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64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916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69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222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r">
                      <a:lnSpc>
                        <a:spcPct val="100000"/>
                      </a:lnSpc>
                      <a:spcBef>
                        <a:spcPts val="855"/>
                      </a:spcBef>
                      <a:spcAft>
                        <a:spcPts val="0"/>
                      </a:spcAft>
                    </a:pP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Oder über Tab-Taste (verringern)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855"/>
                      </a:spcBef>
                      <a:spcAft>
                        <a:spcPts val="0"/>
                      </a:spcAft>
                    </a:pP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bzw. </a:t>
                    </a:r>
                    <a:r>
                      <a:rPr lang="de-DE" sz="1100" b="0" baseline="0" dirty="0" err="1">
                        <a:solidFill>
                          <a:srgbClr val="FF0000"/>
                        </a:solidFill>
                        <a:latin typeface="+mn-lt"/>
                      </a:rPr>
                      <a:t>Shift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+ Tab-Taste (erhöhen)</a:t>
                    </a:r>
                    <a:endParaRPr lang="de-DE" sz="1100" b="1" baseline="0" dirty="0">
                      <a:solidFill>
                        <a:srgbClr val="FF0000"/>
                      </a:solidFill>
                      <a:latin typeface="+mn-lt"/>
                    </a:endParaRPr>
                  </a:p>
                </p:txBody>
              </p:sp>
            </p:grpSp>
          </p:grpSp>
          <p:cxnSp>
            <p:nvCxnSpPr>
              <p:cNvPr id="16" name="Gerade Verbindung 15">
                <a:extLst>
                  <a:ext uri="{FF2B5EF4-FFF2-40B4-BE49-F238E27FC236}">
                    <a16:creationId xmlns:a16="http://schemas.microsoft.com/office/drawing/2014/main" id="{4A620FD4-6167-4E4A-85F1-21D7843377A2}"/>
                  </a:ext>
                </a:extLst>
              </p:cNvPr>
              <p:cNvCxnSpPr/>
              <p:nvPr userDrawn="1"/>
            </p:nvCxnSpPr>
            <p:spPr>
              <a:xfrm>
                <a:off x="10019460" y="6229349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4" name="Bild Listenebenen erhöhen">
            <a:extLst>
              <a:ext uri="{FF2B5EF4-FFF2-40B4-BE49-F238E27FC236}">
                <a16:creationId xmlns:a16="http://schemas.microsoft.com/office/drawing/2014/main" id="{6416304A-824C-AC48-A6E9-D01973CAC3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5369" y="2628000"/>
            <a:ext cx="742505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Bild Listenebenen verringern">
            <a:extLst>
              <a:ext uri="{FF2B5EF4-FFF2-40B4-BE49-F238E27FC236}">
                <a16:creationId xmlns:a16="http://schemas.microsoft.com/office/drawing/2014/main" id="{B6143A2B-34C0-5746-87D0-4CBFB2D4CD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5368" y="3096000"/>
            <a:ext cx="742505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403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pos="633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rafik 45">
            <a:extLst>
              <a:ext uri="{FF2B5EF4-FFF2-40B4-BE49-F238E27FC236}">
                <a16:creationId xmlns:a16="http://schemas.microsoft.com/office/drawing/2014/main" id="{B840481D-2C35-C340-B2B9-045EDCEAAE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825308"/>
            <a:ext cx="12190413" cy="5028545"/>
          </a:xfrm>
          <a:prstGeom prst="rect">
            <a:avLst/>
          </a:prstGeom>
        </p:spPr>
      </p:pic>
      <p:sp>
        <p:nvSpPr>
          <p:cNvPr id="38" name="Textfeld 37">
            <a:extLst>
              <a:ext uri="{FF2B5EF4-FFF2-40B4-BE49-F238E27FC236}">
                <a16:creationId xmlns:a16="http://schemas.microsoft.com/office/drawing/2014/main" id="{2A23E186-3B9E-9A4D-85F4-C98D69B8C855}"/>
              </a:ext>
            </a:extLst>
          </p:cNvPr>
          <p:cNvSpPr txBox="1"/>
          <p:nvPr userDrawn="1"/>
        </p:nvSpPr>
        <p:spPr>
          <a:xfrm>
            <a:off x="7576457" y="26924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100" dirty="0" err="1"/>
          </a:p>
        </p:txBody>
      </p:sp>
      <p:sp>
        <p:nvSpPr>
          <p:cNvPr id="40" name="Abgerundetes Rechteck 39">
            <a:extLst>
              <a:ext uri="{FF2B5EF4-FFF2-40B4-BE49-F238E27FC236}">
                <a16:creationId xmlns:a16="http://schemas.microsoft.com/office/drawing/2014/main" id="{0353B277-1787-1D46-9E8C-0492925FC81C}"/>
              </a:ext>
            </a:extLst>
          </p:cNvPr>
          <p:cNvSpPr/>
          <p:nvPr userDrawn="1"/>
        </p:nvSpPr>
        <p:spPr>
          <a:xfrm>
            <a:off x="819895" y="1506349"/>
            <a:ext cx="5274517" cy="1923445"/>
          </a:xfrm>
          <a:prstGeom prst="roundRect">
            <a:avLst>
              <a:gd name="adj" fmla="val 2079"/>
            </a:avLst>
          </a:prstGeom>
          <a:solidFill>
            <a:srgbClr val="D1000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id="{977C8C06-5E3D-FF40-B5A7-C3221586DB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371" y="630237"/>
            <a:ext cx="1935268" cy="804104"/>
          </a:xfrm>
          <a:prstGeom prst="rect">
            <a:avLst/>
          </a:prstGeom>
        </p:spPr>
      </p:pic>
      <p:sp>
        <p:nvSpPr>
          <p:cNvPr id="45" name="Titel 2">
            <a:extLst>
              <a:ext uri="{FF2B5EF4-FFF2-40B4-BE49-F238E27FC236}">
                <a16:creationId xmlns:a16="http://schemas.microsoft.com/office/drawing/2014/main" id="{CB874165-D326-B644-943C-F260E9872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800" y="1794379"/>
            <a:ext cx="4446350" cy="14193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www.dhbw.de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07337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eite ohne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3F0B763B-4FB6-8042-917C-370FA7404DFD}"/>
              </a:ext>
            </a:extLst>
          </p:cNvPr>
          <p:cNvSpPr txBox="1"/>
          <p:nvPr userDrawn="1"/>
        </p:nvSpPr>
        <p:spPr>
          <a:xfrm>
            <a:off x="3421214" y="6142294"/>
            <a:ext cx="1800199" cy="32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de-DE" sz="1100" b="0" u="none" dirty="0">
                <a:solidFill>
                  <a:srgbClr val="8B0011"/>
                </a:solidFill>
                <a:latin typeface="+mj-lt"/>
              </a:rPr>
              <a:t>www.</a:t>
            </a:r>
            <a:r>
              <a:rPr lang="de-DE" sz="1200" b="0" u="none" dirty="0">
                <a:solidFill>
                  <a:srgbClr val="8B0011"/>
                </a:solidFill>
                <a:latin typeface="+mj-lt"/>
              </a:rPr>
              <a:t>dhbw</a:t>
            </a:r>
            <a:r>
              <a:rPr lang="de-DE" sz="1100" b="0" u="none" dirty="0">
                <a:solidFill>
                  <a:srgbClr val="8B0011"/>
                </a:solidFill>
                <a:latin typeface="+mj-lt"/>
              </a:rPr>
              <a:t>.de</a:t>
            </a:r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1ACFF96B-18D7-DA4F-9EA8-ACB6C30A86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371" y="630237"/>
            <a:ext cx="1935268" cy="804104"/>
          </a:xfrm>
          <a:prstGeom prst="rect">
            <a:avLst/>
          </a:prstGeom>
        </p:spPr>
      </p:pic>
      <p:sp>
        <p:nvSpPr>
          <p:cNvPr id="43" name="Textfeld 42">
            <a:extLst>
              <a:ext uri="{FF2B5EF4-FFF2-40B4-BE49-F238E27FC236}">
                <a16:creationId xmlns:a16="http://schemas.microsoft.com/office/drawing/2014/main" id="{380A94EA-77A4-D147-A72C-794E662EC33C}"/>
              </a:ext>
            </a:extLst>
          </p:cNvPr>
          <p:cNvSpPr txBox="1"/>
          <p:nvPr userDrawn="1"/>
        </p:nvSpPr>
        <p:spPr>
          <a:xfrm>
            <a:off x="7576457" y="26924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100" dirty="0" err="1"/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766D9B07-2921-0049-9E60-8F38D54BE99D}"/>
              </a:ext>
            </a:extLst>
          </p:cNvPr>
          <p:cNvSpPr/>
          <p:nvPr userDrawn="1"/>
        </p:nvSpPr>
        <p:spPr>
          <a:xfrm>
            <a:off x="0" y="2002822"/>
            <a:ext cx="256690" cy="13015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977D7433-7846-744D-9EE5-B4F7E0C6766B}"/>
              </a:ext>
            </a:extLst>
          </p:cNvPr>
          <p:cNvSpPr/>
          <p:nvPr userDrawn="1"/>
        </p:nvSpPr>
        <p:spPr>
          <a:xfrm>
            <a:off x="0" y="2002822"/>
            <a:ext cx="112674" cy="1301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AC0EB6B4-6AF6-4E43-805F-849FE975F68F}"/>
              </a:ext>
            </a:extLst>
          </p:cNvPr>
          <p:cNvSpPr/>
          <p:nvPr userDrawn="1"/>
        </p:nvSpPr>
        <p:spPr>
          <a:xfrm>
            <a:off x="72823" y="2002822"/>
            <a:ext cx="45719" cy="13015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82A50B9D-D27D-8644-93AA-124BF7DA2E71}"/>
              </a:ext>
            </a:extLst>
          </p:cNvPr>
          <p:cNvGrpSpPr/>
          <p:nvPr userDrawn="1"/>
        </p:nvGrpSpPr>
        <p:grpSpPr>
          <a:xfrm>
            <a:off x="-2335094" y="-467208"/>
            <a:ext cx="13783819" cy="7794002"/>
            <a:chOff x="-1908000" y="-468000"/>
            <a:chExt cx="11204400" cy="7794001"/>
          </a:xfrm>
        </p:grpSpPr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BE106DC1-BBE8-3F45-B146-59BAB4BE762C}"/>
                </a:ext>
              </a:extLst>
            </p:cNvPr>
            <p:cNvGrpSpPr/>
            <p:nvPr userDrawn="1"/>
          </p:nvGrpSpPr>
          <p:grpSpPr>
            <a:xfrm>
              <a:off x="612775" y="-468000"/>
              <a:ext cx="8683625" cy="360000"/>
              <a:chOff x="612775" y="-468000"/>
              <a:chExt cx="8683625" cy="360000"/>
            </a:xfrm>
          </p:grpSpPr>
          <p:cxnSp>
            <p:nvCxnSpPr>
              <p:cNvPr id="27" name="Gerade Verbindung 26">
                <a:extLst>
                  <a:ext uri="{FF2B5EF4-FFF2-40B4-BE49-F238E27FC236}">
                    <a16:creationId xmlns:a16="http://schemas.microsoft.com/office/drawing/2014/main" id="{5D0F4B50-B22F-1F44-9F3C-A857B75958CA}"/>
                  </a:ext>
                </a:extLst>
              </p:cNvPr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27">
                <a:extLst>
                  <a:ext uri="{FF2B5EF4-FFF2-40B4-BE49-F238E27FC236}">
                    <a16:creationId xmlns:a16="http://schemas.microsoft.com/office/drawing/2014/main" id="{356F2933-637B-CD44-997C-092F90F8ABDC}"/>
                  </a:ext>
                </a:extLst>
              </p:cNvPr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C6716A4F-2DC6-6D4A-B3E7-6D9B927075E4}"/>
                  </a:ext>
                </a:extLst>
              </p:cNvPr>
              <p:cNvSpPr txBox="1"/>
              <p:nvPr userDrawn="1"/>
            </p:nvSpPr>
            <p:spPr>
              <a:xfrm>
                <a:off x="6840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b" anchorCtr="0">
                <a:noAutofit/>
              </a:bodyPr>
              <a:lstStyle/>
              <a:p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  <a:p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02,09  cm</a:t>
                </a:r>
              </a:p>
            </p:txBody>
          </p:sp>
        </p:grp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28A9538D-0CC5-6344-9B2D-8A1C99FD7BD5}"/>
                </a:ext>
              </a:extLst>
            </p:cNvPr>
            <p:cNvGrpSpPr/>
            <p:nvPr userDrawn="1"/>
          </p:nvGrpSpPr>
          <p:grpSpPr>
            <a:xfrm>
              <a:off x="612775" y="6966000"/>
              <a:ext cx="8683625" cy="360000"/>
              <a:chOff x="612775" y="-468000"/>
              <a:chExt cx="8683625" cy="360000"/>
            </a:xfrm>
          </p:grpSpPr>
          <p:cxnSp>
            <p:nvCxnSpPr>
              <p:cNvPr id="24" name="Gerade Verbindung 23">
                <a:extLst>
                  <a:ext uri="{FF2B5EF4-FFF2-40B4-BE49-F238E27FC236}">
                    <a16:creationId xmlns:a16="http://schemas.microsoft.com/office/drawing/2014/main" id="{5CEC49B4-8ED4-484E-B24B-E20E190BBF29}"/>
                  </a:ext>
                </a:extLst>
              </p:cNvPr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 Verbindung 24">
                <a:extLst>
                  <a:ext uri="{FF2B5EF4-FFF2-40B4-BE49-F238E27FC236}">
                    <a16:creationId xmlns:a16="http://schemas.microsoft.com/office/drawing/2014/main" id="{2642C38E-9358-FA43-A04D-4B01D2FA4ED6}"/>
                  </a:ext>
                </a:extLst>
              </p:cNvPr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F799A881-2284-0843-9B81-F4E4ACBDDC96}"/>
                  </a:ext>
                </a:extLst>
              </p:cNvPr>
              <p:cNvSpPr txBox="1"/>
              <p:nvPr userDrawn="1"/>
            </p:nvSpPr>
            <p:spPr>
              <a:xfrm>
                <a:off x="6840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t" anchorCtr="0">
                <a:noAutofit/>
              </a:bodyPr>
              <a:lstStyle/>
              <a:p>
                <a:pPr marL="0" marR="0" indent="0" algn="l" defTabSz="909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2,09</a:t>
                </a:r>
                <a:r>
                  <a:rPr lang="de-DE" sz="1100" baseline="0" dirty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cm</a:t>
                </a:r>
              </a:p>
              <a:p>
                <a:pPr marL="0" marR="0" indent="0" algn="l" defTabSz="909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</p:txBody>
          </p:sp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E8EFEFB8-B9A2-3149-915C-71ACB169F541}"/>
                </a:ext>
              </a:extLst>
            </p:cNvPr>
            <p:cNvGrpSpPr/>
            <p:nvPr userDrawn="1"/>
          </p:nvGrpSpPr>
          <p:grpSpPr>
            <a:xfrm>
              <a:off x="-1908000" y="0"/>
              <a:ext cx="9017849" cy="7326001"/>
              <a:chOff x="-1908000" y="0"/>
              <a:chExt cx="9017849" cy="7326001"/>
            </a:xfrm>
          </p:grpSpPr>
          <p:sp>
            <p:nvSpPr>
              <p:cNvPr id="20" name="Regieanweisung // Hilfslinien">
                <a:extLst>
                  <a:ext uri="{FF2B5EF4-FFF2-40B4-BE49-F238E27FC236}">
                    <a16:creationId xmlns:a16="http://schemas.microsoft.com/office/drawing/2014/main" id="{FE923082-B938-AB47-A2FD-62B8E11623FF}"/>
                  </a:ext>
                </a:extLst>
              </p:cNvPr>
              <p:cNvSpPr txBox="1"/>
              <p:nvPr userDrawn="1"/>
            </p:nvSpPr>
            <p:spPr>
              <a:xfrm rot="10800000" flipH="1" flipV="1">
                <a:off x="2778727" y="6966000"/>
                <a:ext cx="4331122" cy="36000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100" b="0" baseline="0" dirty="0">
                    <a:solidFill>
                      <a:srgbClr val="FF0000"/>
                    </a:solidFill>
                    <a:latin typeface="+mn-lt"/>
                  </a:rPr>
                  <a:t>Hilfslinien anzeigen über Menu: </a:t>
                </a:r>
                <a:br>
                  <a:rPr lang="de-DE" sz="1100" b="0" baseline="0" dirty="0">
                    <a:solidFill>
                      <a:srgbClr val="FF0000"/>
                    </a:solidFill>
                    <a:latin typeface="+mn-lt"/>
                  </a:rPr>
                </a:br>
                <a:r>
                  <a:rPr lang="de-DE" sz="1100" b="1" baseline="0" dirty="0">
                    <a:solidFill>
                      <a:srgbClr val="FF0000"/>
                    </a:solidFill>
                    <a:latin typeface="+mn-lt"/>
                  </a:rPr>
                  <a:t>Ansicht</a:t>
                </a:r>
                <a:r>
                  <a:rPr lang="de-DE" sz="1100" b="0" baseline="0" dirty="0">
                    <a:solidFill>
                      <a:srgbClr val="FF0000"/>
                    </a:solidFill>
                    <a:latin typeface="+mn-lt"/>
                  </a:rPr>
                  <a:t> // </a:t>
                </a:r>
                <a:r>
                  <a:rPr lang="de-DE" sz="1100" b="1" baseline="0" dirty="0">
                    <a:solidFill>
                      <a:srgbClr val="FF0000"/>
                    </a:solidFill>
                    <a:latin typeface="+mn-lt"/>
                  </a:rPr>
                  <a:t>Anzeigen</a:t>
                </a:r>
                <a:r>
                  <a:rPr lang="de-DE" sz="1100" b="0" baseline="0" dirty="0">
                    <a:solidFill>
                      <a:srgbClr val="FF0000"/>
                    </a:solidFill>
                    <a:latin typeface="+mn-lt"/>
                  </a:rPr>
                  <a:t> // Haken bei </a:t>
                </a:r>
                <a:r>
                  <a:rPr lang="de-DE" sz="1100" b="1" baseline="0" dirty="0">
                    <a:solidFill>
                      <a:srgbClr val="FF0000"/>
                    </a:solidFill>
                    <a:latin typeface="+mn-lt"/>
                  </a:rPr>
                  <a:t>Führungslinien</a:t>
                </a:r>
                <a:r>
                  <a:rPr lang="de-DE" sz="1100" b="0" baseline="0" dirty="0">
                    <a:solidFill>
                      <a:srgbClr val="FF0000"/>
                    </a:solidFill>
                    <a:latin typeface="+mn-lt"/>
                  </a:rPr>
                  <a:t> setzen</a:t>
                </a:r>
              </a:p>
            </p:txBody>
          </p:sp>
          <p:grpSp>
            <p:nvGrpSpPr>
              <p:cNvPr id="21" name="Gruppieren 20">
                <a:extLst>
                  <a:ext uri="{FF2B5EF4-FFF2-40B4-BE49-F238E27FC236}">
                    <a16:creationId xmlns:a16="http://schemas.microsoft.com/office/drawing/2014/main" id="{F103123A-0797-564E-ADA0-CD3CC2416B00}"/>
                  </a:ext>
                </a:extLst>
              </p:cNvPr>
              <p:cNvGrpSpPr/>
              <p:nvPr userDrawn="1"/>
            </p:nvGrpSpPr>
            <p:grpSpPr>
              <a:xfrm>
                <a:off x="-1908000" y="0"/>
                <a:ext cx="1800000" cy="3212978"/>
                <a:chOff x="-1908000" y="0"/>
                <a:chExt cx="1800000" cy="3212978"/>
              </a:xfrm>
            </p:grpSpPr>
            <p:sp>
              <p:nvSpPr>
                <p:cNvPr id="22" name="Regieanweisung // Allgemein">
                  <a:extLst>
                    <a:ext uri="{FF2B5EF4-FFF2-40B4-BE49-F238E27FC236}">
                      <a16:creationId xmlns:a16="http://schemas.microsoft.com/office/drawing/2014/main" id="{EF47FEA8-AD3B-E642-9AF4-F33536F7534E}"/>
                    </a:ext>
                  </a:extLst>
                </p:cNvPr>
                <p:cNvSpPr txBox="1"/>
                <p:nvPr userDrawn="1"/>
              </p:nvSpPr>
              <p:spPr>
                <a:xfrm rot="10800000" flipH="1" flipV="1">
                  <a:off x="-1908000" y="0"/>
                  <a:ext cx="1800000" cy="126047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Folie in Ursprungsform 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bringen über Menu: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100" b="1" baseline="0" dirty="0">
                      <a:solidFill>
                        <a:srgbClr val="FF0000"/>
                      </a:solidFill>
                      <a:latin typeface="+mn-lt"/>
                    </a:rPr>
                    <a:t>Start</a:t>
                  </a: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 // </a:t>
                  </a:r>
                  <a:r>
                    <a:rPr lang="de-DE" sz="1100" b="1" baseline="0" dirty="0">
                      <a:solidFill>
                        <a:srgbClr val="FF0000"/>
                      </a:solidFill>
                      <a:latin typeface="+mn-lt"/>
                    </a:rPr>
                    <a:t>Folien</a:t>
                  </a: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 // </a:t>
                  </a:r>
                  <a:r>
                    <a:rPr lang="de-DE" sz="1100" b="1" baseline="0" dirty="0">
                      <a:solidFill>
                        <a:srgbClr val="FF0000"/>
                      </a:solidFill>
                      <a:latin typeface="+mn-lt"/>
                    </a:rPr>
                    <a:t>Zurücksetzen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855"/>
                    </a:spcBef>
                    <a:spcAft>
                      <a:spcPts val="0"/>
                    </a:spcAft>
                  </a:pP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Wechsel des Folienlayouts </a:t>
                  </a:r>
                  <a:b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</a:b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im Menü über:</a:t>
                  </a:r>
                </a:p>
                <a:p>
                  <a:pPr marL="0" marR="0" lvl="0" indent="0" algn="r" defTabSz="8677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100" b="1" baseline="0" dirty="0">
                      <a:solidFill>
                        <a:srgbClr val="FF0000"/>
                      </a:solidFill>
                      <a:latin typeface="+mn-lt"/>
                    </a:rPr>
                    <a:t>Start</a:t>
                  </a: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 // </a:t>
                  </a:r>
                  <a:r>
                    <a:rPr lang="de-DE" sz="1100" b="1" baseline="0" dirty="0">
                      <a:solidFill>
                        <a:srgbClr val="FF0000"/>
                      </a:solidFill>
                      <a:latin typeface="+mn-lt"/>
                    </a:rPr>
                    <a:t>Folien</a:t>
                  </a: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 // </a:t>
                  </a:r>
                  <a:r>
                    <a:rPr lang="de-DE" sz="1100" b="1" baseline="0" dirty="0">
                      <a:solidFill>
                        <a:srgbClr val="FF0000"/>
                      </a:solidFill>
                      <a:latin typeface="+mn-lt"/>
                    </a:rPr>
                    <a:t>Layout</a:t>
                  </a:r>
                  <a:endParaRPr lang="de-DE" sz="1100" b="0" baseline="0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  <p:sp>
              <p:nvSpPr>
                <p:cNvPr id="23" name="Regieanweisung // Listenebenen">
                  <a:extLst>
                    <a:ext uri="{FF2B5EF4-FFF2-40B4-BE49-F238E27FC236}">
                      <a16:creationId xmlns:a16="http://schemas.microsoft.com/office/drawing/2014/main" id="{A194AEAB-8473-714B-A902-F83F7F0AB407}"/>
                    </a:ext>
                  </a:extLst>
                </p:cNvPr>
                <p:cNvSpPr txBox="1"/>
                <p:nvPr userDrawn="1"/>
              </p:nvSpPr>
              <p:spPr>
                <a:xfrm rot="10800000" flipH="1" flipV="1">
                  <a:off x="-1908000" y="1800000"/>
                  <a:ext cx="1800000" cy="1412978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1800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855"/>
                    </a:spcBef>
                    <a:spcAft>
                      <a:spcPts val="0"/>
                    </a:spcAft>
                  </a:pP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Headline zweizeilig in 28 </a:t>
                  </a:r>
                  <a:r>
                    <a:rPr lang="de-DE" sz="1100" b="0" baseline="0" dirty="0" err="1">
                      <a:solidFill>
                        <a:srgbClr val="FF0000"/>
                      </a:solidFill>
                      <a:latin typeface="+mn-lt"/>
                    </a:rPr>
                    <a:t>pt</a:t>
                  </a:r>
                  <a:endParaRPr lang="de-DE" sz="1100" b="0" baseline="0" dirty="0">
                    <a:solidFill>
                      <a:srgbClr val="FF0000"/>
                    </a:solidFill>
                    <a:latin typeface="+mn-lt"/>
                  </a:endParaRPr>
                </a:p>
                <a:p>
                  <a:pPr indent="0" algn="r">
                    <a:lnSpc>
                      <a:spcPct val="100000"/>
                    </a:lnSpc>
                    <a:spcBef>
                      <a:spcPts val="855"/>
                    </a:spcBef>
                    <a:spcAft>
                      <a:spcPts val="0"/>
                    </a:spcAft>
                  </a:pPr>
                  <a:endParaRPr lang="de-DE" sz="1100" b="0" baseline="0" dirty="0">
                    <a:solidFill>
                      <a:srgbClr val="FF0000"/>
                    </a:solidFill>
                    <a:latin typeface="+mn-lt"/>
                  </a:endParaRPr>
                </a:p>
                <a:p>
                  <a:pPr indent="0" algn="r">
                    <a:lnSpc>
                      <a:spcPct val="100000"/>
                    </a:lnSpc>
                    <a:spcBef>
                      <a:spcPts val="855"/>
                    </a:spcBef>
                    <a:spcAft>
                      <a:spcPts val="0"/>
                    </a:spcAft>
                  </a:pPr>
                  <a:endParaRPr lang="de-DE" sz="1100" b="0" baseline="0" dirty="0">
                    <a:solidFill>
                      <a:srgbClr val="FF0000"/>
                    </a:solidFill>
                    <a:latin typeface="+mn-lt"/>
                  </a:endParaRPr>
                </a:p>
                <a:p>
                  <a:pPr indent="0" algn="r">
                    <a:lnSpc>
                      <a:spcPct val="100000"/>
                    </a:lnSpc>
                    <a:spcBef>
                      <a:spcPts val="855"/>
                    </a:spcBef>
                    <a:spcAft>
                      <a:spcPts val="0"/>
                    </a:spcAft>
                  </a:pPr>
                  <a:endParaRPr lang="de-DE" sz="1100" b="0" baseline="0" dirty="0">
                    <a:solidFill>
                      <a:srgbClr val="FF0000"/>
                    </a:solidFill>
                    <a:latin typeface="+mn-lt"/>
                  </a:endParaRPr>
                </a:p>
                <a:p>
                  <a:pPr indent="0" algn="r">
                    <a:lnSpc>
                      <a:spcPct val="100000"/>
                    </a:lnSpc>
                    <a:spcBef>
                      <a:spcPts val="855"/>
                    </a:spcBef>
                    <a:spcAft>
                      <a:spcPts val="0"/>
                    </a:spcAft>
                  </a:pP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Unterzeile einzeilig in 20 </a:t>
                  </a:r>
                  <a:r>
                    <a:rPr lang="de-DE" sz="1100" b="0" baseline="0" dirty="0" err="1">
                      <a:solidFill>
                        <a:srgbClr val="FF0000"/>
                      </a:solidFill>
                      <a:latin typeface="+mn-lt"/>
                    </a:rPr>
                    <a:t>pt</a:t>
                  </a:r>
                  <a:endParaRPr lang="de-DE" sz="1100" b="1" baseline="0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p:grpSp>
        </p:grpSp>
      </p:grpSp>
      <p:sp>
        <p:nvSpPr>
          <p:cNvPr id="32" name="Titel 2">
            <a:extLst>
              <a:ext uri="{FF2B5EF4-FFF2-40B4-BE49-F238E27FC236}">
                <a16:creationId xmlns:a16="http://schemas.microsoft.com/office/drawing/2014/main" id="{C11F3A87-4D52-1E44-A3A2-41BB755E5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5345" y="1917626"/>
            <a:ext cx="5478799" cy="802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Duale Hochschule</a:t>
            </a:r>
            <a:br>
              <a:rPr lang="de-DE" dirty="0"/>
            </a:br>
            <a:r>
              <a:rPr lang="de-DE" dirty="0"/>
              <a:t>Baden-Württemberg</a:t>
            </a:r>
          </a:p>
        </p:txBody>
      </p:sp>
      <p:sp>
        <p:nvSpPr>
          <p:cNvPr id="33" name="Textplatzhalter 5">
            <a:extLst>
              <a:ext uri="{FF2B5EF4-FFF2-40B4-BE49-F238E27FC236}">
                <a16:creationId xmlns:a16="http://schemas.microsoft.com/office/drawing/2014/main" id="{68F04BEA-FA55-0748-B3BA-BD0F7B3E37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4720" y="3034800"/>
            <a:ext cx="5478798" cy="33840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Hier steht die Unterzeile</a:t>
            </a:r>
          </a:p>
        </p:txBody>
      </p:sp>
    </p:spTree>
    <p:extLst>
      <p:ext uri="{BB962C8B-B14F-4D97-AF65-F5344CB8AC3E}">
        <p14:creationId xmlns:p14="http://schemas.microsoft.com/office/powerpoint/2010/main" val="18104418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25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3011B90-0A82-7647-9F73-4FB4AF959B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240"/>
            <a:ext cx="12190412" cy="6857107"/>
          </a:xfrm>
          <a:prstGeom prst="rect">
            <a:avLst/>
          </a:prstGeom>
        </p:spPr>
      </p:pic>
      <p:sp>
        <p:nvSpPr>
          <p:cNvPr id="38" name="Textfeld 37">
            <a:extLst>
              <a:ext uri="{FF2B5EF4-FFF2-40B4-BE49-F238E27FC236}">
                <a16:creationId xmlns:a16="http://schemas.microsoft.com/office/drawing/2014/main" id="{7C039434-FCAE-B748-89F6-3E1F3202BA21}"/>
              </a:ext>
            </a:extLst>
          </p:cNvPr>
          <p:cNvSpPr txBox="1"/>
          <p:nvPr userDrawn="1"/>
        </p:nvSpPr>
        <p:spPr>
          <a:xfrm>
            <a:off x="7576457" y="26924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100" dirty="0" err="1"/>
          </a:p>
        </p:txBody>
      </p:sp>
      <p:pic>
        <p:nvPicPr>
          <p:cNvPr id="44" name="Grafik 43">
            <a:extLst>
              <a:ext uri="{FF2B5EF4-FFF2-40B4-BE49-F238E27FC236}">
                <a16:creationId xmlns:a16="http://schemas.microsoft.com/office/drawing/2014/main" id="{9ED06704-E7B7-454D-A44A-39E4D94E5E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933" y="342000"/>
            <a:ext cx="1393635" cy="468000"/>
          </a:xfrm>
          <a:prstGeom prst="rect">
            <a:avLst/>
          </a:prstGeom>
        </p:spPr>
      </p:pic>
      <p:sp>
        <p:nvSpPr>
          <p:cNvPr id="45" name="Abgerundetes Rechteck 44">
            <a:extLst>
              <a:ext uri="{FF2B5EF4-FFF2-40B4-BE49-F238E27FC236}">
                <a16:creationId xmlns:a16="http://schemas.microsoft.com/office/drawing/2014/main" id="{698D0F93-92A5-F949-B26D-FD3C237A3766}"/>
              </a:ext>
            </a:extLst>
          </p:cNvPr>
          <p:cNvSpPr/>
          <p:nvPr userDrawn="1"/>
        </p:nvSpPr>
        <p:spPr>
          <a:xfrm>
            <a:off x="766764" y="3882613"/>
            <a:ext cx="5327650" cy="1923445"/>
          </a:xfrm>
          <a:prstGeom prst="roundRect">
            <a:avLst>
              <a:gd name="adj" fmla="val 2079"/>
            </a:avLst>
          </a:prstGeom>
          <a:solidFill>
            <a:srgbClr val="D1000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642143DC-850C-F243-AEC5-E9471189D11D}"/>
              </a:ext>
            </a:extLst>
          </p:cNvPr>
          <p:cNvGrpSpPr/>
          <p:nvPr userDrawn="1"/>
        </p:nvGrpSpPr>
        <p:grpSpPr>
          <a:xfrm>
            <a:off x="-2335094" y="-467208"/>
            <a:ext cx="11093892" cy="7794002"/>
            <a:chOff x="-1908000" y="-468000"/>
            <a:chExt cx="9017849" cy="7794001"/>
          </a:xfrm>
        </p:grpSpPr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65C16172-A6B8-5744-9448-FA651B057D56}"/>
                </a:ext>
              </a:extLst>
            </p:cNvPr>
            <p:cNvGrpSpPr/>
            <p:nvPr userDrawn="1"/>
          </p:nvGrpSpPr>
          <p:grpSpPr>
            <a:xfrm>
              <a:off x="612775" y="-468000"/>
              <a:ext cx="791225" cy="360000"/>
              <a:chOff x="612775" y="-468000"/>
              <a:chExt cx="791225" cy="360000"/>
            </a:xfrm>
          </p:grpSpPr>
          <p:cxnSp>
            <p:nvCxnSpPr>
              <p:cNvPr id="25" name="Gerade Verbindung 24">
                <a:extLst>
                  <a:ext uri="{FF2B5EF4-FFF2-40B4-BE49-F238E27FC236}">
                    <a16:creationId xmlns:a16="http://schemas.microsoft.com/office/drawing/2014/main" id="{502480AE-A739-E342-A275-0BD08582ED7D}"/>
                  </a:ext>
                </a:extLst>
              </p:cNvPr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feld 26">
                <a:extLst>
                  <a:ext uri="{FF2B5EF4-FFF2-40B4-BE49-F238E27FC236}">
                    <a16:creationId xmlns:a16="http://schemas.microsoft.com/office/drawing/2014/main" id="{C63C6885-E0E7-A441-9996-DE38223E5A87}"/>
                  </a:ext>
                </a:extLst>
              </p:cNvPr>
              <p:cNvSpPr txBox="1"/>
              <p:nvPr userDrawn="1"/>
            </p:nvSpPr>
            <p:spPr>
              <a:xfrm>
                <a:off x="6840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b" anchorCtr="0">
                <a:noAutofit/>
              </a:bodyPr>
              <a:lstStyle/>
              <a:p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  <a:p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02,09  cm</a:t>
                </a:r>
              </a:p>
            </p:txBody>
          </p:sp>
        </p:grp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54C13B7E-B8BC-1740-B39D-F6153C81BBCB}"/>
                </a:ext>
              </a:extLst>
            </p:cNvPr>
            <p:cNvGrpSpPr/>
            <p:nvPr userDrawn="1"/>
          </p:nvGrpSpPr>
          <p:grpSpPr>
            <a:xfrm>
              <a:off x="612775" y="6966000"/>
              <a:ext cx="791225" cy="360000"/>
              <a:chOff x="612775" y="-468000"/>
              <a:chExt cx="791225" cy="360000"/>
            </a:xfrm>
          </p:grpSpPr>
          <p:cxnSp>
            <p:nvCxnSpPr>
              <p:cNvPr id="22" name="Gerade Verbindung 21">
                <a:extLst>
                  <a:ext uri="{FF2B5EF4-FFF2-40B4-BE49-F238E27FC236}">
                    <a16:creationId xmlns:a16="http://schemas.microsoft.com/office/drawing/2014/main" id="{E45870EB-2FD1-2C4E-B1ED-D1DCABCF1F24}"/>
                  </a:ext>
                </a:extLst>
              </p:cNvPr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97EDF25B-5EE1-D14E-899C-DD9058CB74DE}"/>
                  </a:ext>
                </a:extLst>
              </p:cNvPr>
              <p:cNvSpPr txBox="1"/>
              <p:nvPr userDrawn="1"/>
            </p:nvSpPr>
            <p:spPr>
              <a:xfrm>
                <a:off x="6840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t" anchorCtr="0">
                <a:noAutofit/>
              </a:bodyPr>
              <a:lstStyle/>
              <a:p>
                <a:pPr marL="0" marR="0" indent="0" algn="l" defTabSz="909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2,09</a:t>
                </a:r>
                <a:r>
                  <a:rPr lang="de-DE" sz="1100" baseline="0" dirty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cm</a:t>
                </a:r>
              </a:p>
              <a:p>
                <a:pPr marL="0" marR="0" indent="0" algn="l" defTabSz="909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</p:txBody>
          </p:sp>
        </p:grp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375029AE-F5A7-4043-BCB5-9CFF2771A2DD}"/>
                </a:ext>
              </a:extLst>
            </p:cNvPr>
            <p:cNvGrpSpPr/>
            <p:nvPr userDrawn="1"/>
          </p:nvGrpSpPr>
          <p:grpSpPr>
            <a:xfrm>
              <a:off x="-1908000" y="0"/>
              <a:ext cx="9017849" cy="7326001"/>
              <a:chOff x="-1908000" y="0"/>
              <a:chExt cx="9017849" cy="7326001"/>
            </a:xfrm>
          </p:grpSpPr>
          <p:sp>
            <p:nvSpPr>
              <p:cNvPr id="18" name="Regieanweisung // Hilfslinien">
                <a:extLst>
                  <a:ext uri="{FF2B5EF4-FFF2-40B4-BE49-F238E27FC236}">
                    <a16:creationId xmlns:a16="http://schemas.microsoft.com/office/drawing/2014/main" id="{36F780FE-FBE4-BB40-8BC6-2BB3D9205E55}"/>
                  </a:ext>
                </a:extLst>
              </p:cNvPr>
              <p:cNvSpPr txBox="1"/>
              <p:nvPr userDrawn="1"/>
            </p:nvSpPr>
            <p:spPr>
              <a:xfrm rot="10800000" flipH="1" flipV="1">
                <a:off x="2778727" y="6966000"/>
                <a:ext cx="4331122" cy="36000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100" b="0" baseline="0" dirty="0">
                    <a:solidFill>
                      <a:srgbClr val="FF0000"/>
                    </a:solidFill>
                    <a:latin typeface="+mn-lt"/>
                  </a:rPr>
                  <a:t>Hilfslinien anzeigen über Menu: </a:t>
                </a:r>
                <a:br>
                  <a:rPr lang="de-DE" sz="1100" b="0" baseline="0" dirty="0">
                    <a:solidFill>
                      <a:srgbClr val="FF0000"/>
                    </a:solidFill>
                    <a:latin typeface="+mn-lt"/>
                  </a:rPr>
                </a:br>
                <a:r>
                  <a:rPr lang="de-DE" sz="1100" b="1" baseline="0" dirty="0">
                    <a:solidFill>
                      <a:srgbClr val="FF0000"/>
                    </a:solidFill>
                    <a:latin typeface="+mn-lt"/>
                  </a:rPr>
                  <a:t>Ansicht</a:t>
                </a:r>
                <a:r>
                  <a:rPr lang="de-DE" sz="1100" b="0" baseline="0" dirty="0">
                    <a:solidFill>
                      <a:srgbClr val="FF0000"/>
                    </a:solidFill>
                    <a:latin typeface="+mn-lt"/>
                  </a:rPr>
                  <a:t> // </a:t>
                </a:r>
                <a:r>
                  <a:rPr lang="de-DE" sz="1100" b="1" baseline="0" dirty="0">
                    <a:solidFill>
                      <a:srgbClr val="FF0000"/>
                    </a:solidFill>
                    <a:latin typeface="+mn-lt"/>
                  </a:rPr>
                  <a:t>Anzeigen</a:t>
                </a:r>
                <a:r>
                  <a:rPr lang="de-DE" sz="1100" b="0" baseline="0" dirty="0">
                    <a:solidFill>
                      <a:srgbClr val="FF0000"/>
                    </a:solidFill>
                    <a:latin typeface="+mn-lt"/>
                  </a:rPr>
                  <a:t> // Haken bei </a:t>
                </a:r>
                <a:r>
                  <a:rPr lang="de-DE" sz="1100" b="1" baseline="0" dirty="0">
                    <a:solidFill>
                      <a:srgbClr val="FF0000"/>
                    </a:solidFill>
                    <a:latin typeface="+mn-lt"/>
                  </a:rPr>
                  <a:t>Führungslinien</a:t>
                </a:r>
                <a:r>
                  <a:rPr lang="de-DE" sz="1100" b="0" baseline="0" dirty="0">
                    <a:solidFill>
                      <a:srgbClr val="FF0000"/>
                    </a:solidFill>
                    <a:latin typeface="+mn-lt"/>
                  </a:rPr>
                  <a:t> setzen</a:t>
                </a:r>
              </a:p>
            </p:txBody>
          </p:sp>
          <p:grpSp>
            <p:nvGrpSpPr>
              <p:cNvPr id="19" name="Gruppieren 18">
                <a:extLst>
                  <a:ext uri="{FF2B5EF4-FFF2-40B4-BE49-F238E27FC236}">
                    <a16:creationId xmlns:a16="http://schemas.microsoft.com/office/drawing/2014/main" id="{FD39ADBE-2BD1-624F-ADE1-FA4BED3D517E}"/>
                  </a:ext>
                </a:extLst>
              </p:cNvPr>
              <p:cNvGrpSpPr/>
              <p:nvPr userDrawn="1"/>
            </p:nvGrpSpPr>
            <p:grpSpPr>
              <a:xfrm>
                <a:off x="-1908000" y="0"/>
                <a:ext cx="1800000" cy="5680445"/>
                <a:chOff x="-1908000" y="0"/>
                <a:chExt cx="1800000" cy="5680445"/>
              </a:xfrm>
            </p:grpSpPr>
            <p:sp>
              <p:nvSpPr>
                <p:cNvPr id="20" name="Regieanweisung // Allgemein">
                  <a:extLst>
                    <a:ext uri="{FF2B5EF4-FFF2-40B4-BE49-F238E27FC236}">
                      <a16:creationId xmlns:a16="http://schemas.microsoft.com/office/drawing/2014/main" id="{88AA923F-D866-5D44-9365-B6D17D3852D5}"/>
                    </a:ext>
                  </a:extLst>
                </p:cNvPr>
                <p:cNvSpPr txBox="1"/>
                <p:nvPr userDrawn="1"/>
              </p:nvSpPr>
              <p:spPr>
                <a:xfrm rot="10800000" flipH="1" flipV="1">
                  <a:off x="-1908000" y="0"/>
                  <a:ext cx="1800000" cy="126047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Folie in Ursprungsform 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bringen über Menu: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100" b="1" baseline="0" dirty="0">
                      <a:solidFill>
                        <a:srgbClr val="FF0000"/>
                      </a:solidFill>
                      <a:latin typeface="+mn-lt"/>
                    </a:rPr>
                    <a:t>Start</a:t>
                  </a: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 // </a:t>
                  </a:r>
                  <a:r>
                    <a:rPr lang="de-DE" sz="1100" b="1" baseline="0" dirty="0">
                      <a:solidFill>
                        <a:srgbClr val="FF0000"/>
                      </a:solidFill>
                      <a:latin typeface="+mn-lt"/>
                    </a:rPr>
                    <a:t>Folien</a:t>
                  </a: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 // </a:t>
                  </a:r>
                  <a:r>
                    <a:rPr lang="de-DE" sz="1100" b="1" baseline="0" dirty="0">
                      <a:solidFill>
                        <a:srgbClr val="FF0000"/>
                      </a:solidFill>
                      <a:latin typeface="+mn-lt"/>
                    </a:rPr>
                    <a:t>Zurücksetzen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855"/>
                    </a:spcBef>
                    <a:spcAft>
                      <a:spcPts val="0"/>
                    </a:spcAft>
                  </a:pP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Wechsel des Folienlayouts </a:t>
                  </a:r>
                  <a:b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</a:b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im Menü über:</a:t>
                  </a:r>
                </a:p>
                <a:p>
                  <a:pPr marL="0" marR="0" lvl="0" indent="0" algn="r" defTabSz="8677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100" b="1" baseline="0" dirty="0">
                      <a:solidFill>
                        <a:srgbClr val="FF0000"/>
                      </a:solidFill>
                      <a:latin typeface="+mn-lt"/>
                    </a:rPr>
                    <a:t>Start</a:t>
                  </a: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 // </a:t>
                  </a:r>
                  <a:r>
                    <a:rPr lang="de-DE" sz="1100" b="1" baseline="0" dirty="0">
                      <a:solidFill>
                        <a:srgbClr val="FF0000"/>
                      </a:solidFill>
                      <a:latin typeface="+mn-lt"/>
                    </a:rPr>
                    <a:t>Folien</a:t>
                  </a: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 // </a:t>
                  </a:r>
                  <a:r>
                    <a:rPr lang="de-DE" sz="1100" b="1" baseline="0" dirty="0">
                      <a:solidFill>
                        <a:srgbClr val="FF0000"/>
                      </a:solidFill>
                      <a:latin typeface="+mn-lt"/>
                    </a:rPr>
                    <a:t>Layout</a:t>
                  </a:r>
                  <a:endParaRPr lang="de-DE" sz="1100" b="0" baseline="0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  <p:sp>
              <p:nvSpPr>
                <p:cNvPr id="21" name="Regieanweisung // Listenebenen">
                  <a:extLst>
                    <a:ext uri="{FF2B5EF4-FFF2-40B4-BE49-F238E27FC236}">
                      <a16:creationId xmlns:a16="http://schemas.microsoft.com/office/drawing/2014/main" id="{D6D45C86-D5CC-C542-994B-323EE3CF5428}"/>
                    </a:ext>
                  </a:extLst>
                </p:cNvPr>
                <p:cNvSpPr txBox="1"/>
                <p:nvPr userDrawn="1"/>
              </p:nvSpPr>
              <p:spPr>
                <a:xfrm rot="10800000" flipH="1" flipV="1">
                  <a:off x="-1908000" y="4267467"/>
                  <a:ext cx="1800000" cy="1412978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1800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855"/>
                    </a:spcBef>
                    <a:spcAft>
                      <a:spcPts val="0"/>
                    </a:spcAft>
                  </a:pP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Headline zweizeilig in 28 </a:t>
                  </a:r>
                  <a:r>
                    <a:rPr lang="de-DE" sz="1100" b="0" baseline="0" dirty="0" err="1">
                      <a:solidFill>
                        <a:srgbClr val="FF0000"/>
                      </a:solidFill>
                      <a:latin typeface="+mn-lt"/>
                    </a:rPr>
                    <a:t>pt</a:t>
                  </a:r>
                  <a:endParaRPr lang="de-DE" sz="1100" b="0" baseline="0" dirty="0">
                    <a:solidFill>
                      <a:srgbClr val="FF0000"/>
                    </a:solidFill>
                    <a:latin typeface="+mn-lt"/>
                  </a:endParaRPr>
                </a:p>
                <a:p>
                  <a:pPr indent="0" algn="r">
                    <a:lnSpc>
                      <a:spcPct val="100000"/>
                    </a:lnSpc>
                    <a:spcBef>
                      <a:spcPts val="855"/>
                    </a:spcBef>
                    <a:spcAft>
                      <a:spcPts val="0"/>
                    </a:spcAft>
                  </a:pPr>
                  <a:endParaRPr lang="de-DE" sz="1100" b="0" baseline="0" dirty="0">
                    <a:solidFill>
                      <a:srgbClr val="FF0000"/>
                    </a:solidFill>
                    <a:latin typeface="+mn-lt"/>
                  </a:endParaRPr>
                </a:p>
                <a:p>
                  <a:pPr indent="0" algn="r">
                    <a:lnSpc>
                      <a:spcPct val="100000"/>
                    </a:lnSpc>
                    <a:spcBef>
                      <a:spcPts val="855"/>
                    </a:spcBef>
                    <a:spcAft>
                      <a:spcPts val="0"/>
                    </a:spcAft>
                  </a:pPr>
                  <a:endParaRPr lang="de-DE" sz="1100" b="0" baseline="0" dirty="0">
                    <a:solidFill>
                      <a:srgbClr val="FF0000"/>
                    </a:solidFill>
                    <a:latin typeface="+mn-lt"/>
                  </a:endParaRPr>
                </a:p>
                <a:p>
                  <a:pPr indent="0" algn="r">
                    <a:lnSpc>
                      <a:spcPct val="100000"/>
                    </a:lnSpc>
                    <a:spcBef>
                      <a:spcPts val="855"/>
                    </a:spcBef>
                    <a:spcAft>
                      <a:spcPts val="0"/>
                    </a:spcAft>
                  </a:pPr>
                  <a:endParaRPr lang="de-DE" sz="1100" b="0" baseline="0" dirty="0">
                    <a:solidFill>
                      <a:srgbClr val="FF0000"/>
                    </a:solidFill>
                    <a:latin typeface="+mn-lt"/>
                  </a:endParaRPr>
                </a:p>
                <a:p>
                  <a:pPr indent="0" algn="r">
                    <a:lnSpc>
                      <a:spcPct val="100000"/>
                    </a:lnSpc>
                    <a:spcBef>
                      <a:spcPts val="855"/>
                    </a:spcBef>
                    <a:spcAft>
                      <a:spcPts val="0"/>
                    </a:spcAft>
                  </a:pP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Unterzeile einzeilig in 20 </a:t>
                  </a:r>
                  <a:r>
                    <a:rPr lang="de-DE" sz="1100" b="0" baseline="0" dirty="0" err="1">
                      <a:solidFill>
                        <a:srgbClr val="FF0000"/>
                      </a:solidFill>
                      <a:latin typeface="+mn-lt"/>
                    </a:rPr>
                    <a:t>pt</a:t>
                  </a:r>
                  <a:endParaRPr lang="de-DE" sz="1100" b="1" baseline="0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p:grpSp>
        </p:grpSp>
      </p:grpSp>
      <p:sp>
        <p:nvSpPr>
          <p:cNvPr id="30" name="Titel 2">
            <a:extLst>
              <a:ext uri="{FF2B5EF4-FFF2-40B4-BE49-F238E27FC236}">
                <a16:creationId xmlns:a16="http://schemas.microsoft.com/office/drawing/2014/main" id="{6ACC7EE9-8C2F-3A45-B10B-8705D8467C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800" y="4173553"/>
            <a:ext cx="4518358" cy="80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beginnt ein neues Kapitel</a:t>
            </a:r>
          </a:p>
        </p:txBody>
      </p:sp>
      <p:sp>
        <p:nvSpPr>
          <p:cNvPr id="31" name="Textplatzhalter 5">
            <a:extLst>
              <a:ext uri="{FF2B5EF4-FFF2-40B4-BE49-F238E27FC236}">
                <a16:creationId xmlns:a16="http://schemas.microsoft.com/office/drawing/2014/main" id="{044AA768-92E3-F840-AC44-202250F1D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4800" y="5181553"/>
            <a:ext cx="4518358" cy="3384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steht die Unterzeile</a:t>
            </a:r>
          </a:p>
        </p:txBody>
      </p:sp>
    </p:spTree>
    <p:extLst>
      <p:ext uri="{BB962C8B-B14F-4D97-AF65-F5344CB8AC3E}">
        <p14:creationId xmlns:p14="http://schemas.microsoft.com/office/powerpoint/2010/main" val="13903829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53843" y="5940110"/>
            <a:ext cx="10684678" cy="288000"/>
          </a:xfrm>
          <a:prstGeom prst="rect">
            <a:avLst/>
          </a:prstGeom>
        </p:spPr>
        <p:txBody>
          <a:bodyPr anchor="b" anchorCtr="0"/>
          <a:lstStyle>
            <a:lvl1pPr marL="51245" indent="-5124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*"/>
              <a:defRPr sz="8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Fußnote etc. einfügen // für Quellenangabe (bzw. ohne Sternchen): Start // Absatz // Listenebene erhöhen/verringern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42643FC-5EDF-9947-BE54-65B0BF20BFC7}"/>
              </a:ext>
            </a:extLst>
          </p:cNvPr>
          <p:cNvSpPr txBox="1"/>
          <p:nvPr userDrawn="1"/>
        </p:nvSpPr>
        <p:spPr>
          <a:xfrm>
            <a:off x="2428240" y="12192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100" dirty="0" err="1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9F612DB-417C-A74E-9DEE-88079BC29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79793DC-4EDE-9440-97A6-772AE964870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A2F7241-B8DB-4A62-A307-758AC8B2D55D}" type="datetime4">
              <a:rPr lang="de-DE" smtClean="0"/>
              <a:pPr/>
              <a:t>15. März 2021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1FD296A-950D-A64F-AC2A-7DCA0CFDAC9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BBEDD3F-C905-F141-95D3-5EE857C6EC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2400" y="2206800"/>
            <a:ext cx="7993062" cy="37353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Fließtext</a:t>
            </a:r>
          </a:p>
          <a:p>
            <a:pPr lvl="1"/>
            <a:r>
              <a:rPr lang="de-DE" dirty="0"/>
              <a:t>Aufzählung Erste Ebene</a:t>
            </a:r>
          </a:p>
          <a:p>
            <a:pPr lvl="2"/>
            <a:r>
              <a:rPr lang="de-DE" dirty="0"/>
              <a:t>Aufzählung Zweite Ebene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F677F7E-365A-324A-8915-20A8F26A6C94}"/>
              </a:ext>
            </a:extLst>
          </p:cNvPr>
          <p:cNvGrpSpPr/>
          <p:nvPr userDrawn="1"/>
        </p:nvGrpSpPr>
        <p:grpSpPr>
          <a:xfrm>
            <a:off x="-2329730" y="-467207"/>
            <a:ext cx="15116215" cy="7794002"/>
            <a:chOff x="-1908000" y="-468000"/>
            <a:chExt cx="12287460" cy="7794001"/>
          </a:xfrm>
        </p:grpSpPr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9EBD3EBD-E2D9-934E-82F6-7BD42B6C8A9E}"/>
                </a:ext>
              </a:extLst>
            </p:cNvPr>
            <p:cNvGrpSpPr/>
            <p:nvPr userDrawn="1"/>
          </p:nvGrpSpPr>
          <p:grpSpPr>
            <a:xfrm>
              <a:off x="612775" y="-468000"/>
              <a:ext cx="8683625" cy="360000"/>
              <a:chOff x="612775" y="-468000"/>
              <a:chExt cx="8683625" cy="360000"/>
            </a:xfrm>
          </p:grpSpPr>
          <p:cxnSp>
            <p:nvCxnSpPr>
              <p:cNvPr id="34" name="Gerade Verbindung 33">
                <a:extLst>
                  <a:ext uri="{FF2B5EF4-FFF2-40B4-BE49-F238E27FC236}">
                    <a16:creationId xmlns:a16="http://schemas.microsoft.com/office/drawing/2014/main" id="{BADB21BA-8ADF-3C4F-9EB8-A9D4955D386B}"/>
                  </a:ext>
                </a:extLst>
              </p:cNvPr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 Verbindung 34">
                <a:extLst>
                  <a:ext uri="{FF2B5EF4-FFF2-40B4-BE49-F238E27FC236}">
                    <a16:creationId xmlns:a16="http://schemas.microsoft.com/office/drawing/2014/main" id="{CCA5A56D-92D5-8C46-8A61-AF963B57194C}"/>
                  </a:ext>
                </a:extLst>
              </p:cNvPr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feld 35">
                <a:extLst>
                  <a:ext uri="{FF2B5EF4-FFF2-40B4-BE49-F238E27FC236}">
                    <a16:creationId xmlns:a16="http://schemas.microsoft.com/office/drawing/2014/main" id="{DC01B648-CC32-3345-9263-5C91F5A21FC5}"/>
                  </a:ext>
                </a:extLst>
              </p:cNvPr>
              <p:cNvSpPr txBox="1"/>
              <p:nvPr userDrawn="1"/>
            </p:nvSpPr>
            <p:spPr>
              <a:xfrm>
                <a:off x="6840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b" anchorCtr="0">
                <a:noAutofit/>
              </a:bodyPr>
              <a:lstStyle/>
              <a:p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  <a:p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02,09  cm</a:t>
                </a:r>
              </a:p>
            </p:txBody>
          </p:sp>
        </p:grp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4B9A7EB3-E2B7-5342-9E2E-894885877A53}"/>
                </a:ext>
              </a:extLst>
            </p:cNvPr>
            <p:cNvGrpSpPr/>
            <p:nvPr userDrawn="1"/>
          </p:nvGrpSpPr>
          <p:grpSpPr>
            <a:xfrm>
              <a:off x="612775" y="6966000"/>
              <a:ext cx="8683625" cy="360000"/>
              <a:chOff x="612775" y="-468000"/>
              <a:chExt cx="8683625" cy="360000"/>
            </a:xfrm>
          </p:grpSpPr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7B4DF78F-FF33-BE48-88A3-97308EAA5A37}"/>
                  </a:ext>
                </a:extLst>
              </p:cNvPr>
              <p:cNvSpPr txBox="1"/>
              <p:nvPr userDrawn="1"/>
            </p:nvSpPr>
            <p:spPr>
              <a:xfrm>
                <a:off x="85032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t" anchorCtr="0">
                <a:noAutofit/>
              </a:bodyPr>
              <a:lstStyle/>
              <a:p>
                <a:pPr marL="0" marR="0" indent="0" algn="r" defTabSz="909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cm 31,76</a:t>
                </a:r>
              </a:p>
              <a:p>
                <a:pPr marL="0" marR="0" indent="0" algn="r" defTabSz="909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</p:txBody>
          </p:sp>
          <p:cxnSp>
            <p:nvCxnSpPr>
              <p:cNvPr id="30" name="Gerade Verbindung 29">
                <a:extLst>
                  <a:ext uri="{FF2B5EF4-FFF2-40B4-BE49-F238E27FC236}">
                    <a16:creationId xmlns:a16="http://schemas.microsoft.com/office/drawing/2014/main" id="{ED924204-9F43-C040-87C5-2C21C4758219}"/>
                  </a:ext>
                </a:extLst>
              </p:cNvPr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30">
                <a:extLst>
                  <a:ext uri="{FF2B5EF4-FFF2-40B4-BE49-F238E27FC236}">
                    <a16:creationId xmlns:a16="http://schemas.microsoft.com/office/drawing/2014/main" id="{28F0636F-1921-604F-8C5F-1A3C3F6CECC8}"/>
                  </a:ext>
                </a:extLst>
              </p:cNvPr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C0F61665-F208-2747-9CAC-890E217511E2}"/>
                  </a:ext>
                </a:extLst>
              </p:cNvPr>
              <p:cNvSpPr txBox="1"/>
              <p:nvPr userDrawn="1"/>
            </p:nvSpPr>
            <p:spPr>
              <a:xfrm>
                <a:off x="6840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t" anchorCtr="0">
                <a:noAutofit/>
              </a:bodyPr>
              <a:lstStyle/>
              <a:p>
                <a:pPr marL="0" marR="0" indent="0" algn="l" defTabSz="909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2,09</a:t>
                </a:r>
                <a:r>
                  <a:rPr lang="de-DE" sz="1100" baseline="0" dirty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cm</a:t>
                </a:r>
              </a:p>
              <a:p>
                <a:pPr marL="0" marR="0" indent="0" algn="l" defTabSz="909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</p:txBody>
          </p:sp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43ECF933-E564-D940-859F-3D7215FF1539}"/>
                  </a:ext>
                </a:extLst>
              </p:cNvPr>
              <p:cNvSpPr txBox="1"/>
              <p:nvPr userDrawn="1"/>
            </p:nvSpPr>
            <p:spPr>
              <a:xfrm>
                <a:off x="7110684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t" anchorCtr="0">
                <a:noAutofit/>
              </a:bodyPr>
              <a:lstStyle/>
              <a:p>
                <a:pPr marL="0" marR="0" indent="0" algn="l" defTabSz="909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Textfeld Breite bis hier</a:t>
                </a:r>
              </a:p>
              <a:p>
                <a:pPr marL="0" marR="0" indent="0" algn="l" defTabSz="909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7,4</a:t>
                </a:r>
              </a:p>
            </p:txBody>
          </p:sp>
        </p:grp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06EFC933-E77B-AB49-9783-6F5733CB6B21}"/>
                </a:ext>
              </a:extLst>
            </p:cNvPr>
            <p:cNvGrpSpPr/>
            <p:nvPr userDrawn="1"/>
          </p:nvGrpSpPr>
          <p:grpSpPr>
            <a:xfrm>
              <a:off x="-1908000" y="-468000"/>
              <a:ext cx="12287460" cy="7794001"/>
              <a:chOff x="-1908000" y="-468000"/>
              <a:chExt cx="12287460" cy="7794001"/>
            </a:xfrm>
          </p:grpSpPr>
          <p:grpSp>
            <p:nvGrpSpPr>
              <p:cNvPr id="14" name="Gruppieren 13">
                <a:extLst>
                  <a:ext uri="{FF2B5EF4-FFF2-40B4-BE49-F238E27FC236}">
                    <a16:creationId xmlns:a16="http://schemas.microsoft.com/office/drawing/2014/main" id="{0C19F4AE-747C-5248-8BD8-C984F84C0420}"/>
                  </a:ext>
                </a:extLst>
              </p:cNvPr>
              <p:cNvGrpSpPr/>
              <p:nvPr userDrawn="1"/>
            </p:nvGrpSpPr>
            <p:grpSpPr>
              <a:xfrm>
                <a:off x="-1908000" y="-468000"/>
                <a:ext cx="11131200" cy="7794001"/>
                <a:chOff x="-1908000" y="-468000"/>
                <a:chExt cx="11131200" cy="7794001"/>
              </a:xfrm>
            </p:grpSpPr>
            <p:sp>
              <p:nvSpPr>
                <p:cNvPr id="20" name="Regieanweisung // Hilfslinien">
                  <a:extLst>
                    <a:ext uri="{FF2B5EF4-FFF2-40B4-BE49-F238E27FC236}">
                      <a16:creationId xmlns:a16="http://schemas.microsoft.com/office/drawing/2014/main" id="{340DE936-8A66-5B44-B03D-F5D8B531FB44}"/>
                    </a:ext>
                  </a:extLst>
                </p:cNvPr>
                <p:cNvSpPr txBox="1"/>
                <p:nvPr userDrawn="1"/>
              </p:nvSpPr>
              <p:spPr>
                <a:xfrm rot="10800000" flipH="1" flipV="1">
                  <a:off x="2778727" y="6966000"/>
                  <a:ext cx="4331122" cy="360001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Hilfslinien anzeigen über Menu: </a:t>
                  </a:r>
                  <a:b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</a:br>
                  <a:r>
                    <a:rPr lang="de-DE" sz="1100" b="1" baseline="0" dirty="0">
                      <a:solidFill>
                        <a:srgbClr val="FF0000"/>
                      </a:solidFill>
                      <a:latin typeface="+mn-lt"/>
                    </a:rPr>
                    <a:t>Ansicht</a:t>
                  </a: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 // </a:t>
                  </a:r>
                  <a:r>
                    <a:rPr lang="de-DE" sz="1100" b="1" baseline="0" dirty="0">
                      <a:solidFill>
                        <a:srgbClr val="FF0000"/>
                      </a:solidFill>
                      <a:latin typeface="+mn-lt"/>
                    </a:rPr>
                    <a:t>Anzeigen</a:t>
                  </a: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 // Haken bei </a:t>
                  </a:r>
                  <a:r>
                    <a:rPr lang="de-DE" sz="1100" b="1" baseline="0" dirty="0">
                      <a:solidFill>
                        <a:srgbClr val="FF0000"/>
                      </a:solidFill>
                      <a:latin typeface="+mn-lt"/>
                    </a:rPr>
                    <a:t>Führungslinien</a:t>
                  </a: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 setzen</a:t>
                  </a:r>
                </a:p>
              </p:txBody>
            </p:sp>
            <p:sp>
              <p:nvSpPr>
                <p:cNvPr id="21" name="Regieanweisung // Fußzeile">
                  <a:extLst>
                    <a:ext uri="{FF2B5EF4-FFF2-40B4-BE49-F238E27FC236}">
                      <a16:creationId xmlns:a16="http://schemas.microsoft.com/office/drawing/2014/main" id="{88B89EF3-3617-D64C-BF7A-341BFEAD4A52}"/>
                    </a:ext>
                  </a:extLst>
                </p:cNvPr>
                <p:cNvSpPr txBox="1"/>
                <p:nvPr userDrawn="1"/>
              </p:nvSpPr>
              <p:spPr>
                <a:xfrm rot="10800000" flipH="1" flipV="1">
                  <a:off x="1404000" y="-468000"/>
                  <a:ext cx="7819200" cy="36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18000" tIns="0" rIns="0" bIns="0" rtlCol="0" anchor="b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Fußzeilenfeld pro Folie oder für alle/mehrere anpassen über Menü: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100" b="1" baseline="0" dirty="0">
                      <a:solidFill>
                        <a:srgbClr val="FF0000"/>
                      </a:solidFill>
                      <a:latin typeface="+mn-lt"/>
                    </a:rPr>
                    <a:t>Einfügen</a:t>
                  </a: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 // </a:t>
                  </a:r>
                  <a:r>
                    <a:rPr lang="de-DE" sz="1100" b="1" baseline="0" dirty="0">
                      <a:solidFill>
                        <a:srgbClr val="FF0000"/>
                      </a:solidFill>
                      <a:latin typeface="+mn-lt"/>
                    </a:rPr>
                    <a:t>Text</a:t>
                  </a: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 // </a:t>
                  </a:r>
                  <a:r>
                    <a:rPr lang="de-DE" sz="1100" b="1" baseline="0" dirty="0">
                      <a:solidFill>
                        <a:srgbClr val="FF0000"/>
                      </a:solidFill>
                      <a:latin typeface="+mn-lt"/>
                    </a:rPr>
                    <a:t>Kopf- und Fußzeile</a:t>
                  </a:r>
                </a:p>
              </p:txBody>
            </p:sp>
            <p:grpSp>
              <p:nvGrpSpPr>
                <p:cNvPr id="22" name="Gruppieren 21">
                  <a:extLst>
                    <a:ext uri="{FF2B5EF4-FFF2-40B4-BE49-F238E27FC236}">
                      <a16:creationId xmlns:a16="http://schemas.microsoft.com/office/drawing/2014/main" id="{D6F3AE03-77A0-4645-A35F-002098350A8B}"/>
                    </a:ext>
                  </a:extLst>
                </p:cNvPr>
                <p:cNvGrpSpPr/>
                <p:nvPr userDrawn="1"/>
              </p:nvGrpSpPr>
              <p:grpSpPr>
                <a:xfrm>
                  <a:off x="-1908000" y="0"/>
                  <a:ext cx="1800000" cy="4348800"/>
                  <a:chOff x="-1908000" y="0"/>
                  <a:chExt cx="1800000" cy="4348800"/>
                </a:xfrm>
              </p:grpSpPr>
              <p:sp>
                <p:nvSpPr>
                  <p:cNvPr id="23" name="Regieanweisung // Allgemein">
                    <a:extLst>
                      <a:ext uri="{FF2B5EF4-FFF2-40B4-BE49-F238E27FC236}">
                        <a16:creationId xmlns:a16="http://schemas.microsoft.com/office/drawing/2014/main" id="{3688FB1D-9A40-E745-9DF2-6669CEA9AAEF}"/>
                      </a:ext>
                    </a:extLst>
                  </p:cNvPr>
                  <p:cNvSpPr txBox="1"/>
                  <p:nvPr userDrawn="1"/>
                </p:nvSpPr>
                <p:spPr>
                  <a:xfrm rot="10800000" flipH="1" flipV="1">
                    <a:off x="-1908000" y="0"/>
                    <a:ext cx="1800000" cy="1260475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vert="horz" wrap="square" lIns="0" tIns="0" rIns="0" bIns="0" rtlCol="0" anchor="ctr" anchorCtr="0">
                    <a:noAutofit/>
                  </a:bodyPr>
                  <a:lstStyle>
                    <a:defPPr>
                      <a:defRPr lang="de-DE"/>
                    </a:defPPr>
                    <a:lvl1pPr marL="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52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305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58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6112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64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916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69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222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Folie in Ursprungsform 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bringen über Menu: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Start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Folien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Zurücksetzen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855"/>
                      </a:spcBef>
                      <a:spcAft>
                        <a:spcPts val="0"/>
                      </a:spcAft>
                    </a:pP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Wechsel des Folienlayouts </a:t>
                    </a:r>
                    <a:b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im Menü über:</a:t>
                    </a:r>
                  </a:p>
                  <a:p>
                    <a:pPr marL="0" marR="0" lvl="0" indent="0" algn="r" defTabSz="8677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Start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Folien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Layout</a:t>
                    </a:r>
                    <a:endParaRPr lang="de-DE" sz="1100" b="0" baseline="0" dirty="0">
                      <a:solidFill>
                        <a:srgbClr val="FF00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4" name="Regieanweisung // Listenebenen">
                    <a:extLst>
                      <a:ext uri="{FF2B5EF4-FFF2-40B4-BE49-F238E27FC236}">
                        <a16:creationId xmlns:a16="http://schemas.microsoft.com/office/drawing/2014/main" id="{FA3AD54C-4548-3C4A-B50B-9456F04FF991}"/>
                      </a:ext>
                    </a:extLst>
                  </p:cNvPr>
                  <p:cNvSpPr txBox="1"/>
                  <p:nvPr userDrawn="1"/>
                </p:nvSpPr>
                <p:spPr>
                  <a:xfrm rot="10800000" flipH="1" flipV="1">
                    <a:off x="-1908000" y="1800000"/>
                    <a:ext cx="1800000" cy="720000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vert="horz" wrap="square" lIns="0" tIns="18000" rIns="0" bIns="0" rtlCol="0" anchor="t" anchorCtr="0">
                    <a:noAutofit/>
                  </a:bodyPr>
                  <a:lstStyle>
                    <a:defPPr>
                      <a:defRPr lang="de-DE"/>
                    </a:defPPr>
                    <a:lvl1pPr marL="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52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305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58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6112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64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916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69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222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r">
                      <a:lnSpc>
                        <a:spcPct val="100000"/>
                      </a:lnSpc>
                      <a:spcBef>
                        <a:spcPts val="855"/>
                      </a:spcBef>
                      <a:spcAft>
                        <a:spcPts val="0"/>
                      </a:spcAft>
                    </a:pP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Wechsel der Textebene</a:t>
                    </a:r>
                    <a:b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im Menü über: </a:t>
                    </a:r>
                    <a:b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Start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Absatz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Listenebene </a:t>
                    </a:r>
                    <a:b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erhöhen/verringern</a:t>
                    </a:r>
                  </a:p>
                </p:txBody>
              </p:sp>
              <p:grpSp>
                <p:nvGrpSpPr>
                  <p:cNvPr id="25" name="Gruppieren 24">
                    <a:extLst>
                      <a:ext uri="{FF2B5EF4-FFF2-40B4-BE49-F238E27FC236}">
                        <a16:creationId xmlns:a16="http://schemas.microsoft.com/office/drawing/2014/main" id="{91678EAD-FC7C-C94E-9928-25E7BAB1047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1659626" y="2628001"/>
                    <a:ext cx="864000" cy="792000"/>
                    <a:chOff x="-1659626" y="2628001"/>
                    <a:chExt cx="864000" cy="792000"/>
                  </a:xfrm>
                </p:grpSpPr>
                <p:sp>
                  <p:nvSpPr>
                    <p:cNvPr id="27" name="Listenebenen verringern">
                      <a:extLst>
                        <a:ext uri="{FF2B5EF4-FFF2-40B4-BE49-F238E27FC236}">
                          <a16:creationId xmlns:a16="http://schemas.microsoft.com/office/drawing/2014/main" id="{4E3D8D5D-6D87-4F43-9D0C-5A21C5514EF1}"/>
                        </a:ext>
                      </a:extLst>
                    </p:cNvPr>
                    <p:cNvSpPr txBox="1"/>
                    <p:nvPr userDrawn="1"/>
                  </p:nvSpPr>
                  <p:spPr>
                    <a:xfrm rot="10800000" flipH="1" flipV="1">
                      <a:off x="-1659626" y="3096001"/>
                      <a:ext cx="864000" cy="324000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vert="horz" wrap="square" lIns="0" tIns="0" rIns="0" bIns="0" rtlCol="0" anchor="ctr" anchorCtr="0">
                      <a:noAutofit/>
                    </a:bodyPr>
                    <a:lstStyle>
                      <a:defPPr>
                        <a:defRPr lang="de-DE"/>
                      </a:defPPr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Listenebene verringern</a:t>
                      </a:r>
                    </a:p>
                  </p:txBody>
                </p:sp>
                <p:sp>
                  <p:nvSpPr>
                    <p:cNvPr id="28" name="Listenebenen erhöhen">
                      <a:extLst>
                        <a:ext uri="{FF2B5EF4-FFF2-40B4-BE49-F238E27FC236}">
                          <a16:creationId xmlns:a16="http://schemas.microsoft.com/office/drawing/2014/main" id="{FC15835D-801B-9040-AC6F-CCBA02C89748}"/>
                        </a:ext>
                      </a:extLst>
                    </p:cNvPr>
                    <p:cNvSpPr txBox="1"/>
                    <p:nvPr userDrawn="1"/>
                  </p:nvSpPr>
                  <p:spPr>
                    <a:xfrm rot="10800000" flipH="1" flipV="1">
                      <a:off x="-1659626" y="2628001"/>
                      <a:ext cx="864000" cy="324000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vert="horz" wrap="square" lIns="0" tIns="0" rIns="0" bIns="0" rtlCol="0" anchor="ctr" anchorCtr="0">
                      <a:noAutofit/>
                    </a:bodyPr>
                    <a:lstStyle>
                      <a:defPPr>
                        <a:defRPr lang="de-DE"/>
                      </a:defPPr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Listenebene erhöhen</a:t>
                      </a:r>
                    </a:p>
                  </p:txBody>
                </p:sp>
              </p:grpSp>
              <p:sp>
                <p:nvSpPr>
                  <p:cNvPr id="26" name="Regieanweisung // Listenebenen">
                    <a:extLst>
                      <a:ext uri="{FF2B5EF4-FFF2-40B4-BE49-F238E27FC236}">
                        <a16:creationId xmlns:a16="http://schemas.microsoft.com/office/drawing/2014/main" id="{4B00D01D-EBAF-5942-BBE7-D2469FD4EDF9}"/>
                      </a:ext>
                    </a:extLst>
                  </p:cNvPr>
                  <p:cNvSpPr txBox="1"/>
                  <p:nvPr userDrawn="1"/>
                </p:nvSpPr>
                <p:spPr>
                  <a:xfrm rot="10800000" flipH="1" flipV="1">
                    <a:off x="-1908000" y="3628800"/>
                    <a:ext cx="1800000" cy="720000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vert="horz" wrap="square" lIns="0" tIns="18000" rIns="0" bIns="0" rtlCol="0" anchor="t" anchorCtr="0">
                    <a:noAutofit/>
                  </a:bodyPr>
                  <a:lstStyle>
                    <a:defPPr>
                      <a:defRPr lang="de-DE"/>
                    </a:defPPr>
                    <a:lvl1pPr marL="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52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305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58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6112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64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916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69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222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r">
                      <a:lnSpc>
                        <a:spcPct val="100000"/>
                      </a:lnSpc>
                      <a:spcBef>
                        <a:spcPts val="855"/>
                      </a:spcBef>
                      <a:spcAft>
                        <a:spcPts val="0"/>
                      </a:spcAft>
                    </a:pP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Oder über Tab-Taste (verringern)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855"/>
                      </a:spcBef>
                      <a:spcAft>
                        <a:spcPts val="0"/>
                      </a:spcAft>
                    </a:pP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bzw. </a:t>
                    </a:r>
                    <a:r>
                      <a:rPr lang="de-DE" sz="1100" b="0" baseline="0" dirty="0" err="1">
                        <a:solidFill>
                          <a:srgbClr val="FF0000"/>
                        </a:solidFill>
                        <a:latin typeface="+mn-lt"/>
                      </a:rPr>
                      <a:t>Shift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+ Tab-Taste (erhöhen)</a:t>
                    </a:r>
                    <a:endParaRPr lang="de-DE" sz="1100" b="1" baseline="0" dirty="0">
                      <a:solidFill>
                        <a:srgbClr val="FF0000"/>
                      </a:solidFill>
                      <a:latin typeface="+mn-lt"/>
                    </a:endParaRPr>
                  </a:p>
                </p:txBody>
              </p:sp>
            </p:grpSp>
          </p:grpSp>
          <p:cxnSp>
            <p:nvCxnSpPr>
              <p:cNvPr id="19" name="Gerade Verbindung 18">
                <a:extLst>
                  <a:ext uri="{FF2B5EF4-FFF2-40B4-BE49-F238E27FC236}">
                    <a16:creationId xmlns:a16="http://schemas.microsoft.com/office/drawing/2014/main" id="{EC522112-EB95-BC4A-B525-7E0C32BC6E8A}"/>
                  </a:ext>
                </a:extLst>
              </p:cNvPr>
              <p:cNvCxnSpPr/>
              <p:nvPr userDrawn="1"/>
            </p:nvCxnSpPr>
            <p:spPr>
              <a:xfrm>
                <a:off x="10019460" y="6229349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7" name="Bild Listenebenen erhöhen">
            <a:extLst>
              <a:ext uri="{FF2B5EF4-FFF2-40B4-BE49-F238E27FC236}">
                <a16:creationId xmlns:a16="http://schemas.microsoft.com/office/drawing/2014/main" id="{928C8C5B-4D8F-A34B-B5B3-213BE2AFD9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5369" y="2628000"/>
            <a:ext cx="742505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Bild Listenebenen verringern">
            <a:extLst>
              <a:ext uri="{FF2B5EF4-FFF2-40B4-BE49-F238E27FC236}">
                <a16:creationId xmlns:a16="http://schemas.microsoft.com/office/drawing/2014/main" id="{8E062691-3655-F048-A00C-259000519A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5368" y="3096000"/>
            <a:ext cx="742505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5111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  <p15:guide id="3" pos="6334" userDrawn="1">
          <p15:clr>
            <a:srgbClr val="FBAE40"/>
          </p15:clr>
        </p15:guide>
        <p15:guide id="4" pos="71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53848" y="1053530"/>
            <a:ext cx="8005977" cy="432048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Headline einzeilig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752896" y="2206800"/>
            <a:ext cx="9302329" cy="3671999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defRPr sz="1800"/>
            </a:lvl1pPr>
            <a:lvl2pPr>
              <a:lnSpc>
                <a:spcPts val="2400"/>
              </a:lnSpc>
              <a:defRPr sz="1800"/>
            </a:lvl2pPr>
            <a:lvl6pPr>
              <a:defRPr>
                <a:solidFill>
                  <a:srgbClr val="92D050"/>
                </a:solidFill>
              </a:defRPr>
            </a:lvl6pPr>
          </a:lstStyle>
          <a:p>
            <a:pPr lvl="0"/>
            <a:r>
              <a:rPr lang="de-DE" dirty="0"/>
              <a:t>Fließtext</a:t>
            </a:r>
          </a:p>
          <a:p>
            <a:pPr lvl="1"/>
            <a:r>
              <a:rPr lang="de-DE" dirty="0"/>
              <a:t>Aufzählung Erste Ebene</a:t>
            </a:r>
          </a:p>
          <a:p>
            <a:pPr lvl="2"/>
            <a:r>
              <a:rPr lang="de-DE" dirty="0"/>
              <a:t>Aufzählung Zweite Ebene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53843" y="5940110"/>
            <a:ext cx="10684678" cy="288000"/>
          </a:xfrm>
          <a:prstGeom prst="rect">
            <a:avLst/>
          </a:prstGeom>
        </p:spPr>
        <p:txBody>
          <a:bodyPr anchor="b" anchorCtr="0"/>
          <a:lstStyle>
            <a:lvl1pPr marL="51245" indent="-5124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*"/>
              <a:defRPr sz="8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Fußnote etc. einfügen // für Quellenangabe (bzw. ohne Sternchen): Start // Absatz // Listenebene erhöhen/verringern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42643FC-5EDF-9947-BE54-65B0BF20BFC7}"/>
              </a:ext>
            </a:extLst>
          </p:cNvPr>
          <p:cNvSpPr txBox="1"/>
          <p:nvPr userDrawn="1"/>
        </p:nvSpPr>
        <p:spPr>
          <a:xfrm>
            <a:off x="2428240" y="12192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100" dirty="0" err="1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DDD1CEA-AEF7-9647-91E1-B17689C3DA8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A2F7241-B8DB-4A62-A307-758AC8B2D55D}" type="datetime4">
              <a:rPr lang="de-DE" smtClean="0"/>
              <a:pPr/>
              <a:t>15. März 2021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2C1FF8A-7E5A-2B4D-AD1A-FBEE442C674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C0C93AE-38F3-6A4F-894A-01733324FC74}"/>
              </a:ext>
            </a:extLst>
          </p:cNvPr>
          <p:cNvSpPr txBox="1"/>
          <p:nvPr userDrawn="1"/>
        </p:nvSpPr>
        <p:spPr>
          <a:xfrm>
            <a:off x="2817159" y="180862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100" dirty="0" err="1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E3846363-B7F5-D343-96B6-BF982ED5F8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041" y="1666008"/>
            <a:ext cx="8009784" cy="360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dirty="0"/>
              <a:t>Unterzeile einzeilig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B4F6766-DC86-F24B-9AA1-AEEE991A5797}"/>
              </a:ext>
            </a:extLst>
          </p:cNvPr>
          <p:cNvGrpSpPr/>
          <p:nvPr userDrawn="1"/>
        </p:nvGrpSpPr>
        <p:grpSpPr>
          <a:xfrm>
            <a:off x="-2335094" y="-467208"/>
            <a:ext cx="15116215" cy="7929449"/>
            <a:chOff x="-1908000" y="-468000"/>
            <a:chExt cx="12287460" cy="7929448"/>
          </a:xfrm>
        </p:grpSpPr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0CF8E57F-F451-C548-9513-A3074FA9D37C}"/>
                </a:ext>
              </a:extLst>
            </p:cNvPr>
            <p:cNvGrpSpPr/>
            <p:nvPr userDrawn="1"/>
          </p:nvGrpSpPr>
          <p:grpSpPr>
            <a:xfrm>
              <a:off x="612775" y="-468000"/>
              <a:ext cx="8683625" cy="360000"/>
              <a:chOff x="612775" y="-468000"/>
              <a:chExt cx="8683625" cy="360000"/>
            </a:xfrm>
          </p:grpSpPr>
          <p:cxnSp>
            <p:nvCxnSpPr>
              <p:cNvPr id="35" name="Gerade Verbindung 34">
                <a:extLst>
                  <a:ext uri="{FF2B5EF4-FFF2-40B4-BE49-F238E27FC236}">
                    <a16:creationId xmlns:a16="http://schemas.microsoft.com/office/drawing/2014/main" id="{90C9DA68-ABCA-F244-B485-D607ED56A38A}"/>
                  </a:ext>
                </a:extLst>
              </p:cNvPr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 Verbindung 35">
                <a:extLst>
                  <a:ext uri="{FF2B5EF4-FFF2-40B4-BE49-F238E27FC236}">
                    <a16:creationId xmlns:a16="http://schemas.microsoft.com/office/drawing/2014/main" id="{FC706648-C563-3244-A529-10342291C070}"/>
                  </a:ext>
                </a:extLst>
              </p:cNvPr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feld 36">
                <a:extLst>
                  <a:ext uri="{FF2B5EF4-FFF2-40B4-BE49-F238E27FC236}">
                    <a16:creationId xmlns:a16="http://schemas.microsoft.com/office/drawing/2014/main" id="{6031F316-D912-BA41-8188-808DEBF02646}"/>
                  </a:ext>
                </a:extLst>
              </p:cNvPr>
              <p:cNvSpPr txBox="1"/>
              <p:nvPr userDrawn="1"/>
            </p:nvSpPr>
            <p:spPr>
              <a:xfrm>
                <a:off x="6840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b" anchorCtr="0">
                <a:noAutofit/>
              </a:bodyPr>
              <a:lstStyle/>
              <a:p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  <a:p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02,09  cm</a:t>
                </a:r>
              </a:p>
            </p:txBody>
          </p:sp>
        </p:grp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61BDA850-BF90-424A-AFDC-B983615167ED}"/>
                </a:ext>
              </a:extLst>
            </p:cNvPr>
            <p:cNvGrpSpPr/>
            <p:nvPr userDrawn="1"/>
          </p:nvGrpSpPr>
          <p:grpSpPr>
            <a:xfrm>
              <a:off x="612775" y="6965999"/>
              <a:ext cx="8683625" cy="495449"/>
              <a:chOff x="612775" y="-468001"/>
              <a:chExt cx="8683625" cy="495449"/>
            </a:xfrm>
          </p:grpSpPr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B57BB2A4-4E68-C447-AA72-29E4FB6ECA25}"/>
                  </a:ext>
                </a:extLst>
              </p:cNvPr>
              <p:cNvSpPr txBox="1"/>
              <p:nvPr userDrawn="1"/>
            </p:nvSpPr>
            <p:spPr>
              <a:xfrm>
                <a:off x="85032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t" anchorCtr="0">
                <a:noAutofit/>
              </a:bodyPr>
              <a:lstStyle/>
              <a:p>
                <a:pPr marL="0" marR="0" indent="0" algn="r" defTabSz="909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cm 31,76</a:t>
                </a:r>
              </a:p>
              <a:p>
                <a:pPr marL="0" marR="0" indent="0" algn="r" defTabSz="909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</p:txBody>
          </p:sp>
          <p:cxnSp>
            <p:nvCxnSpPr>
              <p:cNvPr id="31" name="Gerade Verbindung 30">
                <a:extLst>
                  <a:ext uri="{FF2B5EF4-FFF2-40B4-BE49-F238E27FC236}">
                    <a16:creationId xmlns:a16="http://schemas.microsoft.com/office/drawing/2014/main" id="{B40A442A-BA77-DE46-85A2-EC088C448EB3}"/>
                  </a:ext>
                </a:extLst>
              </p:cNvPr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31">
                <a:extLst>
                  <a:ext uri="{FF2B5EF4-FFF2-40B4-BE49-F238E27FC236}">
                    <a16:creationId xmlns:a16="http://schemas.microsoft.com/office/drawing/2014/main" id="{C8297C37-3ABC-6B4C-AE0B-7D7DA68F6940}"/>
                  </a:ext>
                </a:extLst>
              </p:cNvPr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62C1DF14-FF0D-4348-8613-8603117B72FC}"/>
                  </a:ext>
                </a:extLst>
              </p:cNvPr>
              <p:cNvSpPr txBox="1"/>
              <p:nvPr userDrawn="1"/>
            </p:nvSpPr>
            <p:spPr>
              <a:xfrm>
                <a:off x="6840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t" anchorCtr="0">
                <a:noAutofit/>
              </a:bodyPr>
              <a:lstStyle/>
              <a:p>
                <a:pPr marL="0" marR="0" indent="0" algn="l" defTabSz="909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2,09</a:t>
                </a:r>
                <a:r>
                  <a:rPr lang="de-DE" sz="1100" baseline="0" dirty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cm</a:t>
                </a:r>
              </a:p>
              <a:p>
                <a:pPr marL="0" marR="0" indent="0" algn="l" defTabSz="909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</p:txBody>
          </p:sp>
          <p:sp>
            <p:nvSpPr>
              <p:cNvPr id="34" name="Textfeld 33">
                <a:extLst>
                  <a:ext uri="{FF2B5EF4-FFF2-40B4-BE49-F238E27FC236}">
                    <a16:creationId xmlns:a16="http://schemas.microsoft.com/office/drawing/2014/main" id="{F490DA43-E842-D949-9F65-CD2853018255}"/>
                  </a:ext>
                </a:extLst>
              </p:cNvPr>
              <p:cNvSpPr txBox="1"/>
              <p:nvPr userDrawn="1"/>
            </p:nvSpPr>
            <p:spPr>
              <a:xfrm>
                <a:off x="7467667" y="-468001"/>
                <a:ext cx="720000" cy="495449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t" anchorCtr="0">
                <a:noAutofit/>
              </a:bodyPr>
              <a:lstStyle/>
              <a:p>
                <a:pPr marL="0" marR="0" indent="0" algn="r" defTabSz="909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Diagramm Breite bis hier</a:t>
                </a:r>
              </a:p>
              <a:p>
                <a:pPr marL="0" marR="0" indent="0" algn="r" defTabSz="909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11</a:t>
                </a:r>
              </a:p>
            </p:txBody>
          </p:sp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ACB359B6-AB44-4D49-ABD9-BBF17CADF7B5}"/>
                </a:ext>
              </a:extLst>
            </p:cNvPr>
            <p:cNvGrpSpPr/>
            <p:nvPr userDrawn="1"/>
          </p:nvGrpSpPr>
          <p:grpSpPr>
            <a:xfrm>
              <a:off x="-1908000" y="-468000"/>
              <a:ext cx="12287460" cy="7794001"/>
              <a:chOff x="-1908000" y="-468000"/>
              <a:chExt cx="12287460" cy="7794001"/>
            </a:xfrm>
          </p:grpSpPr>
          <p:grpSp>
            <p:nvGrpSpPr>
              <p:cNvPr id="15" name="Gruppieren 14">
                <a:extLst>
                  <a:ext uri="{FF2B5EF4-FFF2-40B4-BE49-F238E27FC236}">
                    <a16:creationId xmlns:a16="http://schemas.microsoft.com/office/drawing/2014/main" id="{18A30358-8C38-0143-9C08-8C007B2222BD}"/>
                  </a:ext>
                </a:extLst>
              </p:cNvPr>
              <p:cNvGrpSpPr/>
              <p:nvPr userDrawn="1"/>
            </p:nvGrpSpPr>
            <p:grpSpPr>
              <a:xfrm>
                <a:off x="-1908000" y="-468000"/>
                <a:ext cx="11131200" cy="7794001"/>
                <a:chOff x="-1908000" y="-468000"/>
                <a:chExt cx="11131200" cy="7794001"/>
              </a:xfrm>
            </p:grpSpPr>
            <p:sp>
              <p:nvSpPr>
                <p:cNvPr id="21" name="Regieanweisung // Hilfslinien">
                  <a:extLst>
                    <a:ext uri="{FF2B5EF4-FFF2-40B4-BE49-F238E27FC236}">
                      <a16:creationId xmlns:a16="http://schemas.microsoft.com/office/drawing/2014/main" id="{125AD462-CF8F-BA4B-8A55-AA59C6653FF2}"/>
                    </a:ext>
                  </a:extLst>
                </p:cNvPr>
                <p:cNvSpPr txBox="1"/>
                <p:nvPr userDrawn="1"/>
              </p:nvSpPr>
              <p:spPr>
                <a:xfrm rot="10800000" flipH="1" flipV="1">
                  <a:off x="2778727" y="6966000"/>
                  <a:ext cx="4331122" cy="360001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Hilfslinien anzeigen über Menu: </a:t>
                  </a:r>
                  <a:b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</a:br>
                  <a:r>
                    <a:rPr lang="de-DE" sz="1100" b="1" baseline="0" dirty="0">
                      <a:solidFill>
                        <a:srgbClr val="FF0000"/>
                      </a:solidFill>
                      <a:latin typeface="+mn-lt"/>
                    </a:rPr>
                    <a:t>Ansicht</a:t>
                  </a: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 // </a:t>
                  </a:r>
                  <a:r>
                    <a:rPr lang="de-DE" sz="1100" b="1" baseline="0" dirty="0">
                      <a:solidFill>
                        <a:srgbClr val="FF0000"/>
                      </a:solidFill>
                      <a:latin typeface="+mn-lt"/>
                    </a:rPr>
                    <a:t>Anzeigen</a:t>
                  </a: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 // Haken bei </a:t>
                  </a:r>
                  <a:r>
                    <a:rPr lang="de-DE" sz="1100" b="1" baseline="0" dirty="0">
                      <a:solidFill>
                        <a:srgbClr val="FF0000"/>
                      </a:solidFill>
                      <a:latin typeface="+mn-lt"/>
                    </a:rPr>
                    <a:t>Führungslinien</a:t>
                  </a: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 setzen</a:t>
                  </a:r>
                </a:p>
              </p:txBody>
            </p:sp>
            <p:sp>
              <p:nvSpPr>
                <p:cNvPr id="22" name="Regieanweisung // Fußzeile">
                  <a:extLst>
                    <a:ext uri="{FF2B5EF4-FFF2-40B4-BE49-F238E27FC236}">
                      <a16:creationId xmlns:a16="http://schemas.microsoft.com/office/drawing/2014/main" id="{898BE56E-0DAC-A74F-9B46-4476D35FF438}"/>
                    </a:ext>
                  </a:extLst>
                </p:cNvPr>
                <p:cNvSpPr txBox="1"/>
                <p:nvPr userDrawn="1"/>
              </p:nvSpPr>
              <p:spPr>
                <a:xfrm rot="10800000" flipH="1" flipV="1">
                  <a:off x="1404000" y="-468000"/>
                  <a:ext cx="7819200" cy="36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18000" tIns="0" rIns="0" bIns="0" rtlCol="0" anchor="b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Fußzeilenfeld pro Folie oder für alle/mehrere anpassen über Menü: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100" b="1" baseline="0" dirty="0">
                      <a:solidFill>
                        <a:srgbClr val="FF0000"/>
                      </a:solidFill>
                      <a:latin typeface="+mn-lt"/>
                    </a:rPr>
                    <a:t>Einfügen</a:t>
                  </a: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 // </a:t>
                  </a:r>
                  <a:r>
                    <a:rPr lang="de-DE" sz="1100" b="1" baseline="0" dirty="0">
                      <a:solidFill>
                        <a:srgbClr val="FF0000"/>
                      </a:solidFill>
                      <a:latin typeface="+mn-lt"/>
                    </a:rPr>
                    <a:t>Text</a:t>
                  </a: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 // </a:t>
                  </a:r>
                  <a:r>
                    <a:rPr lang="de-DE" sz="1100" b="1" baseline="0" dirty="0">
                      <a:solidFill>
                        <a:srgbClr val="FF0000"/>
                      </a:solidFill>
                      <a:latin typeface="+mn-lt"/>
                    </a:rPr>
                    <a:t>Kopf- und Fußzeile</a:t>
                  </a:r>
                </a:p>
              </p:txBody>
            </p:sp>
            <p:grpSp>
              <p:nvGrpSpPr>
                <p:cNvPr id="23" name="Gruppieren 22">
                  <a:extLst>
                    <a:ext uri="{FF2B5EF4-FFF2-40B4-BE49-F238E27FC236}">
                      <a16:creationId xmlns:a16="http://schemas.microsoft.com/office/drawing/2014/main" id="{9E85F25E-19DA-E94B-8A7D-D12E06622867}"/>
                    </a:ext>
                  </a:extLst>
                </p:cNvPr>
                <p:cNvGrpSpPr/>
                <p:nvPr userDrawn="1"/>
              </p:nvGrpSpPr>
              <p:grpSpPr>
                <a:xfrm>
                  <a:off x="-1908000" y="0"/>
                  <a:ext cx="1800000" cy="4348800"/>
                  <a:chOff x="-1908000" y="0"/>
                  <a:chExt cx="1800000" cy="4348800"/>
                </a:xfrm>
              </p:grpSpPr>
              <p:sp>
                <p:nvSpPr>
                  <p:cNvPr id="24" name="Regieanweisung // Allgemein">
                    <a:extLst>
                      <a:ext uri="{FF2B5EF4-FFF2-40B4-BE49-F238E27FC236}">
                        <a16:creationId xmlns:a16="http://schemas.microsoft.com/office/drawing/2014/main" id="{28B3F97C-0D45-B74A-AD2A-19F96C16C4D4}"/>
                      </a:ext>
                    </a:extLst>
                  </p:cNvPr>
                  <p:cNvSpPr txBox="1"/>
                  <p:nvPr userDrawn="1"/>
                </p:nvSpPr>
                <p:spPr>
                  <a:xfrm rot="10800000" flipH="1" flipV="1">
                    <a:off x="-1908000" y="0"/>
                    <a:ext cx="1800000" cy="1260475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vert="horz" wrap="square" lIns="0" tIns="0" rIns="0" bIns="0" rtlCol="0" anchor="ctr" anchorCtr="0">
                    <a:noAutofit/>
                  </a:bodyPr>
                  <a:lstStyle>
                    <a:defPPr>
                      <a:defRPr lang="de-DE"/>
                    </a:defPPr>
                    <a:lvl1pPr marL="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52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305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58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6112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64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916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69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222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Folie in Ursprungsform 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bringen über Menu: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Start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Folien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Zurücksetzen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855"/>
                      </a:spcBef>
                      <a:spcAft>
                        <a:spcPts val="0"/>
                      </a:spcAft>
                    </a:pP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Wechsel des Folienlayouts </a:t>
                    </a:r>
                    <a:b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im Menü über:</a:t>
                    </a:r>
                  </a:p>
                  <a:p>
                    <a:pPr marL="0" marR="0" lvl="0" indent="0" algn="r" defTabSz="8677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Start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Folien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Layout</a:t>
                    </a:r>
                    <a:endParaRPr lang="de-DE" sz="1100" b="0" baseline="0" dirty="0">
                      <a:solidFill>
                        <a:srgbClr val="FF00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5" name="Regieanweisung // Listenebenen">
                    <a:extLst>
                      <a:ext uri="{FF2B5EF4-FFF2-40B4-BE49-F238E27FC236}">
                        <a16:creationId xmlns:a16="http://schemas.microsoft.com/office/drawing/2014/main" id="{1DAB5703-65D7-6D46-BEEE-A76E2F75B2B2}"/>
                      </a:ext>
                    </a:extLst>
                  </p:cNvPr>
                  <p:cNvSpPr txBox="1"/>
                  <p:nvPr userDrawn="1"/>
                </p:nvSpPr>
                <p:spPr>
                  <a:xfrm rot="10800000" flipH="1" flipV="1">
                    <a:off x="-1908000" y="1800000"/>
                    <a:ext cx="1800000" cy="720000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vert="horz" wrap="square" lIns="0" tIns="18000" rIns="0" bIns="0" rtlCol="0" anchor="t" anchorCtr="0">
                    <a:noAutofit/>
                  </a:bodyPr>
                  <a:lstStyle>
                    <a:defPPr>
                      <a:defRPr lang="de-DE"/>
                    </a:defPPr>
                    <a:lvl1pPr marL="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52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305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58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6112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64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916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69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222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r">
                      <a:lnSpc>
                        <a:spcPct val="100000"/>
                      </a:lnSpc>
                      <a:spcBef>
                        <a:spcPts val="855"/>
                      </a:spcBef>
                      <a:spcAft>
                        <a:spcPts val="0"/>
                      </a:spcAft>
                    </a:pP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Wechsel der Textebene</a:t>
                    </a:r>
                    <a:b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im Menü über: </a:t>
                    </a:r>
                    <a:b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Start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Absatz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Listenebene </a:t>
                    </a:r>
                    <a:b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erhöhen/verringern</a:t>
                    </a:r>
                  </a:p>
                </p:txBody>
              </p:sp>
              <p:grpSp>
                <p:nvGrpSpPr>
                  <p:cNvPr id="26" name="Gruppieren 25">
                    <a:extLst>
                      <a:ext uri="{FF2B5EF4-FFF2-40B4-BE49-F238E27FC236}">
                        <a16:creationId xmlns:a16="http://schemas.microsoft.com/office/drawing/2014/main" id="{E210088F-D88B-1846-A284-3974D315D97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1659626" y="2628001"/>
                    <a:ext cx="864000" cy="792000"/>
                    <a:chOff x="-1659626" y="2628001"/>
                    <a:chExt cx="864000" cy="792000"/>
                  </a:xfrm>
                </p:grpSpPr>
                <p:sp>
                  <p:nvSpPr>
                    <p:cNvPr id="28" name="Listenebenen verringern">
                      <a:extLst>
                        <a:ext uri="{FF2B5EF4-FFF2-40B4-BE49-F238E27FC236}">
                          <a16:creationId xmlns:a16="http://schemas.microsoft.com/office/drawing/2014/main" id="{4A0F2F72-7932-1F4E-B88A-91925A3325FC}"/>
                        </a:ext>
                      </a:extLst>
                    </p:cNvPr>
                    <p:cNvSpPr txBox="1"/>
                    <p:nvPr userDrawn="1"/>
                  </p:nvSpPr>
                  <p:spPr>
                    <a:xfrm rot="10800000" flipH="1" flipV="1">
                      <a:off x="-1659626" y="3096001"/>
                      <a:ext cx="864000" cy="324000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vert="horz" wrap="square" lIns="0" tIns="0" rIns="0" bIns="0" rtlCol="0" anchor="ctr" anchorCtr="0">
                      <a:noAutofit/>
                    </a:bodyPr>
                    <a:lstStyle>
                      <a:defPPr>
                        <a:defRPr lang="de-DE"/>
                      </a:defPPr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Listenebene verringern</a:t>
                      </a:r>
                    </a:p>
                  </p:txBody>
                </p:sp>
                <p:sp>
                  <p:nvSpPr>
                    <p:cNvPr id="29" name="Listenebenen erhöhen">
                      <a:extLst>
                        <a:ext uri="{FF2B5EF4-FFF2-40B4-BE49-F238E27FC236}">
                          <a16:creationId xmlns:a16="http://schemas.microsoft.com/office/drawing/2014/main" id="{73DC7965-9DD5-CE47-97BF-DBD69E62F3A4}"/>
                        </a:ext>
                      </a:extLst>
                    </p:cNvPr>
                    <p:cNvSpPr txBox="1"/>
                    <p:nvPr userDrawn="1"/>
                  </p:nvSpPr>
                  <p:spPr>
                    <a:xfrm rot="10800000" flipH="1" flipV="1">
                      <a:off x="-1659626" y="2628001"/>
                      <a:ext cx="864000" cy="324000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vert="horz" wrap="square" lIns="0" tIns="0" rIns="0" bIns="0" rtlCol="0" anchor="ctr" anchorCtr="0">
                      <a:noAutofit/>
                    </a:bodyPr>
                    <a:lstStyle>
                      <a:defPPr>
                        <a:defRPr lang="de-DE"/>
                      </a:defPPr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Listenebene erhöhen</a:t>
                      </a:r>
                    </a:p>
                  </p:txBody>
                </p:sp>
              </p:grpSp>
              <p:sp>
                <p:nvSpPr>
                  <p:cNvPr id="27" name="Regieanweisung // Listenebenen">
                    <a:extLst>
                      <a:ext uri="{FF2B5EF4-FFF2-40B4-BE49-F238E27FC236}">
                        <a16:creationId xmlns:a16="http://schemas.microsoft.com/office/drawing/2014/main" id="{313E154E-014F-C645-841B-80122E79045C}"/>
                      </a:ext>
                    </a:extLst>
                  </p:cNvPr>
                  <p:cNvSpPr txBox="1"/>
                  <p:nvPr userDrawn="1"/>
                </p:nvSpPr>
                <p:spPr>
                  <a:xfrm rot="10800000" flipH="1" flipV="1">
                    <a:off x="-1908000" y="3628800"/>
                    <a:ext cx="1800000" cy="720000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vert="horz" wrap="square" lIns="0" tIns="18000" rIns="0" bIns="0" rtlCol="0" anchor="t" anchorCtr="0">
                    <a:noAutofit/>
                  </a:bodyPr>
                  <a:lstStyle>
                    <a:defPPr>
                      <a:defRPr lang="de-DE"/>
                    </a:defPPr>
                    <a:lvl1pPr marL="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52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305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58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6112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64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916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69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222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r">
                      <a:lnSpc>
                        <a:spcPct val="100000"/>
                      </a:lnSpc>
                      <a:spcBef>
                        <a:spcPts val="855"/>
                      </a:spcBef>
                      <a:spcAft>
                        <a:spcPts val="0"/>
                      </a:spcAft>
                    </a:pP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Oder über Tab-Taste (verringern)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855"/>
                      </a:spcBef>
                      <a:spcAft>
                        <a:spcPts val="0"/>
                      </a:spcAft>
                    </a:pP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bzw. </a:t>
                    </a:r>
                    <a:r>
                      <a:rPr lang="de-DE" sz="1100" b="0" baseline="0" dirty="0" err="1">
                        <a:solidFill>
                          <a:srgbClr val="FF0000"/>
                        </a:solidFill>
                        <a:latin typeface="+mn-lt"/>
                      </a:rPr>
                      <a:t>Shift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+ Tab-Taste (erhöhen)</a:t>
                    </a:r>
                    <a:endParaRPr lang="de-DE" sz="1100" b="1" baseline="0" dirty="0">
                      <a:solidFill>
                        <a:srgbClr val="FF0000"/>
                      </a:solidFill>
                      <a:latin typeface="+mn-lt"/>
                    </a:endParaRPr>
                  </a:p>
                </p:txBody>
              </p:sp>
            </p:grpSp>
          </p:grpSp>
          <p:cxnSp>
            <p:nvCxnSpPr>
              <p:cNvPr id="20" name="Gerade Verbindung 19">
                <a:extLst>
                  <a:ext uri="{FF2B5EF4-FFF2-40B4-BE49-F238E27FC236}">
                    <a16:creationId xmlns:a16="http://schemas.microsoft.com/office/drawing/2014/main" id="{C806DE81-D2D5-DA4E-B8D2-4C0C5D19303C}"/>
                  </a:ext>
                </a:extLst>
              </p:cNvPr>
              <p:cNvCxnSpPr/>
              <p:nvPr userDrawn="1"/>
            </p:nvCxnSpPr>
            <p:spPr>
              <a:xfrm>
                <a:off x="10019460" y="6229349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Regieanweisung // Listenebenen">
            <a:extLst>
              <a:ext uri="{FF2B5EF4-FFF2-40B4-BE49-F238E27FC236}">
                <a16:creationId xmlns:a16="http://schemas.microsoft.com/office/drawing/2014/main" id="{A3DEDBC2-9CA0-0D48-A80B-7A01968BE0E9}"/>
              </a:ext>
            </a:extLst>
          </p:cNvPr>
          <p:cNvSpPr txBox="1"/>
          <p:nvPr userDrawn="1"/>
        </p:nvSpPr>
        <p:spPr>
          <a:xfrm rot="10800000" flipH="1" flipV="1">
            <a:off x="12337432" y="2175312"/>
            <a:ext cx="2214387" cy="72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18000" rIns="0" bIns="0" rtlCol="0" anchor="t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>
              <a:lnSpc>
                <a:spcPct val="100000"/>
              </a:lnSpc>
              <a:spcBef>
                <a:spcPts val="855"/>
              </a:spcBef>
              <a:spcAft>
                <a:spcPts val="0"/>
              </a:spcAft>
            </a:pPr>
            <a:r>
              <a:rPr lang="de-DE" sz="1100" b="0" baseline="0" dirty="0">
                <a:solidFill>
                  <a:srgbClr val="FF0000"/>
                </a:solidFill>
                <a:latin typeface="+mn-lt"/>
              </a:rPr>
              <a:t>Zum ändern des Diagramminhalts</a:t>
            </a:r>
          </a:p>
          <a:p>
            <a:pPr indent="0" algn="l">
              <a:lnSpc>
                <a:spcPct val="100000"/>
              </a:lnSpc>
              <a:spcBef>
                <a:spcPts val="855"/>
              </a:spcBef>
              <a:spcAft>
                <a:spcPts val="0"/>
              </a:spcAft>
            </a:pPr>
            <a:r>
              <a:rPr lang="de-DE" sz="1100" b="0" baseline="0" dirty="0">
                <a:solidFill>
                  <a:srgbClr val="FF0000"/>
                </a:solidFill>
                <a:latin typeface="+mn-lt"/>
              </a:rPr>
              <a:t>Rechtsklick // Daten in Excel bearbeiten </a:t>
            </a:r>
          </a:p>
        </p:txBody>
      </p:sp>
    </p:spTree>
    <p:extLst>
      <p:ext uri="{BB962C8B-B14F-4D97-AF65-F5344CB8AC3E}">
        <p14:creationId xmlns:p14="http://schemas.microsoft.com/office/powerpoint/2010/main" val="16404431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pos="633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13351" y="1054800"/>
            <a:ext cx="5123217" cy="792088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ED09FE54-2C39-F744-9B47-33DD815B0D0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3" y="0"/>
            <a:ext cx="5876269" cy="685958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DB311340-DFBE-F345-855D-F06DF79162B5}"/>
              </a:ext>
            </a:extLst>
          </p:cNvPr>
          <p:cNvGrpSpPr/>
          <p:nvPr userDrawn="1"/>
        </p:nvGrpSpPr>
        <p:grpSpPr>
          <a:xfrm>
            <a:off x="-2329730" y="-467207"/>
            <a:ext cx="15847125" cy="7794002"/>
            <a:chOff x="-1908000" y="-468000"/>
            <a:chExt cx="12881592" cy="7794001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A4029094-175B-D644-9CCB-B3B2E36017A9}"/>
                </a:ext>
              </a:extLst>
            </p:cNvPr>
            <p:cNvGrpSpPr/>
            <p:nvPr userDrawn="1"/>
          </p:nvGrpSpPr>
          <p:grpSpPr>
            <a:xfrm>
              <a:off x="612775" y="-468000"/>
              <a:ext cx="8683625" cy="360000"/>
              <a:chOff x="612775" y="-468000"/>
              <a:chExt cx="8683625" cy="360000"/>
            </a:xfrm>
          </p:grpSpPr>
          <p:cxnSp>
            <p:nvCxnSpPr>
              <p:cNvPr id="30" name="Gerade Verbindung 29">
                <a:extLst>
                  <a:ext uri="{FF2B5EF4-FFF2-40B4-BE49-F238E27FC236}">
                    <a16:creationId xmlns:a16="http://schemas.microsoft.com/office/drawing/2014/main" id="{ECB779B8-CCA5-424E-B52D-3271FC293F43}"/>
                  </a:ext>
                </a:extLst>
              </p:cNvPr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30">
                <a:extLst>
                  <a:ext uri="{FF2B5EF4-FFF2-40B4-BE49-F238E27FC236}">
                    <a16:creationId xmlns:a16="http://schemas.microsoft.com/office/drawing/2014/main" id="{3E9F7222-F9A1-7849-A92E-FC71EA735D21}"/>
                  </a:ext>
                </a:extLst>
              </p:cNvPr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DC653D5F-56CC-C649-A364-B35D95299372}"/>
                  </a:ext>
                </a:extLst>
              </p:cNvPr>
              <p:cNvSpPr txBox="1"/>
              <p:nvPr userDrawn="1"/>
            </p:nvSpPr>
            <p:spPr>
              <a:xfrm>
                <a:off x="6840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b" anchorCtr="0">
                <a:noAutofit/>
              </a:bodyPr>
              <a:lstStyle/>
              <a:p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  <a:p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02,09  cm</a:t>
                </a:r>
              </a:p>
            </p:txBody>
          </p:sp>
        </p:grp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491F972E-DACA-F243-8456-B7BC5A4C87EF}"/>
                </a:ext>
              </a:extLst>
            </p:cNvPr>
            <p:cNvGrpSpPr/>
            <p:nvPr userDrawn="1"/>
          </p:nvGrpSpPr>
          <p:grpSpPr>
            <a:xfrm>
              <a:off x="612775" y="5277877"/>
              <a:ext cx="10360817" cy="2048123"/>
              <a:chOff x="612775" y="-2156123"/>
              <a:chExt cx="10360817" cy="2048123"/>
            </a:xfrm>
          </p:grpSpPr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8FA57687-DB3E-A449-96E7-8FF6BBDF24C9}"/>
                  </a:ext>
                </a:extLst>
              </p:cNvPr>
              <p:cNvSpPr txBox="1"/>
              <p:nvPr userDrawn="1"/>
            </p:nvSpPr>
            <p:spPr>
              <a:xfrm>
                <a:off x="85032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t" anchorCtr="0">
                <a:noAutofit/>
              </a:bodyPr>
              <a:lstStyle/>
              <a:p>
                <a:pPr marL="0" marR="0" indent="0" algn="r" defTabSz="909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cm 31,76</a:t>
                </a:r>
              </a:p>
              <a:p>
                <a:pPr marL="0" marR="0" indent="0" algn="r" defTabSz="909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</p:txBody>
          </p:sp>
          <p:cxnSp>
            <p:nvCxnSpPr>
              <p:cNvPr id="26" name="Gerade Verbindung 25">
                <a:extLst>
                  <a:ext uri="{FF2B5EF4-FFF2-40B4-BE49-F238E27FC236}">
                    <a16:creationId xmlns:a16="http://schemas.microsoft.com/office/drawing/2014/main" id="{1FB3BA39-ECC9-C148-9ECB-3D3210E29F70}"/>
                  </a:ext>
                </a:extLst>
              </p:cNvPr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26">
                <a:extLst>
                  <a:ext uri="{FF2B5EF4-FFF2-40B4-BE49-F238E27FC236}">
                    <a16:creationId xmlns:a16="http://schemas.microsoft.com/office/drawing/2014/main" id="{47A47E4A-A502-A64E-B157-F05DC8216DF5}"/>
                  </a:ext>
                </a:extLst>
              </p:cNvPr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13682EBA-C5AE-6242-8A69-112D21C02CC8}"/>
                  </a:ext>
                </a:extLst>
              </p:cNvPr>
              <p:cNvSpPr txBox="1"/>
              <p:nvPr userDrawn="1"/>
            </p:nvSpPr>
            <p:spPr>
              <a:xfrm>
                <a:off x="6840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t" anchorCtr="0">
                <a:noAutofit/>
              </a:bodyPr>
              <a:lstStyle/>
              <a:p>
                <a:pPr marL="0" marR="0" indent="0" algn="l" defTabSz="909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2,09</a:t>
                </a:r>
                <a:r>
                  <a:rPr lang="de-DE" sz="1100" baseline="0" dirty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cm</a:t>
                </a:r>
              </a:p>
              <a:p>
                <a:pPr marL="0" marR="0" indent="0" algn="l" defTabSz="909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</p:txBody>
          </p:sp>
          <p:sp>
            <p:nvSpPr>
              <p:cNvPr id="37" name="Textfeld 36">
                <a:extLst>
                  <a:ext uri="{FF2B5EF4-FFF2-40B4-BE49-F238E27FC236}">
                    <a16:creationId xmlns:a16="http://schemas.microsoft.com/office/drawing/2014/main" id="{44507A98-393A-3645-B083-2E98C0A0775B}"/>
                  </a:ext>
                </a:extLst>
              </p:cNvPr>
              <p:cNvSpPr txBox="1"/>
              <p:nvPr userDrawn="1"/>
            </p:nvSpPr>
            <p:spPr>
              <a:xfrm>
                <a:off x="10054093" y="-2156123"/>
                <a:ext cx="919499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t" anchorCtr="0">
                <a:noAutofit/>
              </a:bodyPr>
              <a:lstStyle/>
              <a:p>
                <a:pPr marL="0" marR="0" indent="0" algn="l" defTabSz="909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Textfeld sollte diese Grenze nach unten nicht überschreiten</a:t>
                </a:r>
              </a:p>
              <a:p>
                <a:pPr marL="0" marR="0" indent="0" algn="l" defTabSz="909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6,2</a:t>
                </a:r>
              </a:p>
            </p:txBody>
          </p:sp>
        </p:grp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8B55B3DF-3401-6B4E-BC57-B840A26E0E51}"/>
                </a:ext>
              </a:extLst>
            </p:cNvPr>
            <p:cNvGrpSpPr/>
            <p:nvPr userDrawn="1"/>
          </p:nvGrpSpPr>
          <p:grpSpPr>
            <a:xfrm>
              <a:off x="-1908000" y="0"/>
              <a:ext cx="12287460" cy="7326001"/>
              <a:chOff x="-1908000" y="0"/>
              <a:chExt cx="12287460" cy="7326001"/>
            </a:xfrm>
          </p:grpSpPr>
          <p:grpSp>
            <p:nvGrpSpPr>
              <p:cNvPr id="10" name="Gruppieren 9">
                <a:extLst>
                  <a:ext uri="{FF2B5EF4-FFF2-40B4-BE49-F238E27FC236}">
                    <a16:creationId xmlns:a16="http://schemas.microsoft.com/office/drawing/2014/main" id="{3222828F-F028-BA43-89E3-E731D29846DC}"/>
                  </a:ext>
                </a:extLst>
              </p:cNvPr>
              <p:cNvGrpSpPr/>
              <p:nvPr userDrawn="1"/>
            </p:nvGrpSpPr>
            <p:grpSpPr>
              <a:xfrm>
                <a:off x="-1908000" y="0"/>
                <a:ext cx="9017849" cy="7326001"/>
                <a:chOff x="-1908000" y="0"/>
                <a:chExt cx="9017849" cy="7326001"/>
              </a:xfrm>
            </p:grpSpPr>
            <p:sp>
              <p:nvSpPr>
                <p:cNvPr id="16" name="Regieanweisung // Hilfslinien">
                  <a:extLst>
                    <a:ext uri="{FF2B5EF4-FFF2-40B4-BE49-F238E27FC236}">
                      <a16:creationId xmlns:a16="http://schemas.microsoft.com/office/drawing/2014/main" id="{A8B1393F-EF65-7544-8313-2A3320FA09DE}"/>
                    </a:ext>
                  </a:extLst>
                </p:cNvPr>
                <p:cNvSpPr txBox="1"/>
                <p:nvPr userDrawn="1"/>
              </p:nvSpPr>
              <p:spPr>
                <a:xfrm rot="10800000" flipH="1" flipV="1">
                  <a:off x="2778727" y="6966000"/>
                  <a:ext cx="4331122" cy="360001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Hilfslinien anzeigen über Menu: </a:t>
                  </a:r>
                  <a:b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</a:br>
                  <a:r>
                    <a:rPr lang="de-DE" sz="1100" b="1" baseline="0" dirty="0">
                      <a:solidFill>
                        <a:srgbClr val="FF0000"/>
                      </a:solidFill>
                      <a:latin typeface="+mn-lt"/>
                    </a:rPr>
                    <a:t>Ansicht</a:t>
                  </a: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 // </a:t>
                  </a:r>
                  <a:r>
                    <a:rPr lang="de-DE" sz="1100" b="1" baseline="0" dirty="0">
                      <a:solidFill>
                        <a:srgbClr val="FF0000"/>
                      </a:solidFill>
                      <a:latin typeface="+mn-lt"/>
                    </a:rPr>
                    <a:t>Anzeigen</a:t>
                  </a: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 // Haken bei </a:t>
                  </a:r>
                  <a:r>
                    <a:rPr lang="de-DE" sz="1100" b="1" baseline="0" dirty="0">
                      <a:solidFill>
                        <a:srgbClr val="FF0000"/>
                      </a:solidFill>
                      <a:latin typeface="+mn-lt"/>
                    </a:rPr>
                    <a:t>Führungslinien</a:t>
                  </a: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 setzen</a:t>
                  </a:r>
                </a:p>
              </p:txBody>
            </p:sp>
            <p:grpSp>
              <p:nvGrpSpPr>
                <p:cNvPr id="18" name="Gruppieren 17">
                  <a:extLst>
                    <a:ext uri="{FF2B5EF4-FFF2-40B4-BE49-F238E27FC236}">
                      <a16:creationId xmlns:a16="http://schemas.microsoft.com/office/drawing/2014/main" id="{1109BE70-AE28-CA4A-9652-8AEFEC57734B}"/>
                    </a:ext>
                  </a:extLst>
                </p:cNvPr>
                <p:cNvGrpSpPr/>
                <p:nvPr userDrawn="1"/>
              </p:nvGrpSpPr>
              <p:grpSpPr>
                <a:xfrm>
                  <a:off x="-1908000" y="0"/>
                  <a:ext cx="1800000" cy="4348800"/>
                  <a:chOff x="-1908000" y="0"/>
                  <a:chExt cx="1800000" cy="4348800"/>
                </a:xfrm>
              </p:grpSpPr>
              <p:sp>
                <p:nvSpPr>
                  <p:cNvPr id="19" name="Regieanweisung // Allgemein">
                    <a:extLst>
                      <a:ext uri="{FF2B5EF4-FFF2-40B4-BE49-F238E27FC236}">
                        <a16:creationId xmlns:a16="http://schemas.microsoft.com/office/drawing/2014/main" id="{EE358607-56CF-3C43-B22E-BB8D61FA18AC}"/>
                      </a:ext>
                    </a:extLst>
                  </p:cNvPr>
                  <p:cNvSpPr txBox="1"/>
                  <p:nvPr userDrawn="1"/>
                </p:nvSpPr>
                <p:spPr>
                  <a:xfrm rot="10800000" flipH="1" flipV="1">
                    <a:off x="-1908000" y="0"/>
                    <a:ext cx="1800000" cy="1260475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vert="horz" wrap="square" lIns="0" tIns="0" rIns="0" bIns="0" rtlCol="0" anchor="ctr" anchorCtr="0">
                    <a:noAutofit/>
                  </a:bodyPr>
                  <a:lstStyle>
                    <a:defPPr>
                      <a:defRPr lang="de-DE"/>
                    </a:defPPr>
                    <a:lvl1pPr marL="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52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305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58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6112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64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916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69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222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Folie in Ursprungsform 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bringen über Menu: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Start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Folien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Zurücksetzen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855"/>
                      </a:spcBef>
                      <a:spcAft>
                        <a:spcPts val="0"/>
                      </a:spcAft>
                    </a:pP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Wechsel des Folienlayouts </a:t>
                    </a:r>
                    <a:b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im Menü über:</a:t>
                    </a:r>
                  </a:p>
                  <a:p>
                    <a:pPr marL="0" marR="0" lvl="0" indent="0" algn="r" defTabSz="8677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Start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Folien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Layout</a:t>
                    </a:r>
                    <a:endParaRPr lang="de-DE" sz="1100" b="0" baseline="0" dirty="0">
                      <a:solidFill>
                        <a:srgbClr val="FF00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0" name="Regieanweisung // Listenebenen">
                    <a:extLst>
                      <a:ext uri="{FF2B5EF4-FFF2-40B4-BE49-F238E27FC236}">
                        <a16:creationId xmlns:a16="http://schemas.microsoft.com/office/drawing/2014/main" id="{14ABB101-B552-F647-98B0-7BF7886EA5DB}"/>
                      </a:ext>
                    </a:extLst>
                  </p:cNvPr>
                  <p:cNvSpPr txBox="1"/>
                  <p:nvPr userDrawn="1"/>
                </p:nvSpPr>
                <p:spPr>
                  <a:xfrm rot="10800000" flipH="1" flipV="1">
                    <a:off x="-1908000" y="1800000"/>
                    <a:ext cx="1800000" cy="720000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vert="horz" wrap="square" lIns="0" tIns="18000" rIns="0" bIns="0" rtlCol="0" anchor="t" anchorCtr="0">
                    <a:noAutofit/>
                  </a:bodyPr>
                  <a:lstStyle>
                    <a:defPPr>
                      <a:defRPr lang="de-DE"/>
                    </a:defPPr>
                    <a:lvl1pPr marL="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52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305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58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6112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64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916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69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222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r">
                      <a:lnSpc>
                        <a:spcPct val="100000"/>
                      </a:lnSpc>
                      <a:spcBef>
                        <a:spcPts val="855"/>
                      </a:spcBef>
                      <a:spcAft>
                        <a:spcPts val="0"/>
                      </a:spcAft>
                    </a:pP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Wechsel der Textebene</a:t>
                    </a:r>
                    <a:b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im Menü über: </a:t>
                    </a:r>
                    <a:b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Start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Absatz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Listenebene </a:t>
                    </a:r>
                    <a:b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erhöhen/verringern</a:t>
                    </a:r>
                  </a:p>
                </p:txBody>
              </p:sp>
              <p:grpSp>
                <p:nvGrpSpPr>
                  <p:cNvPr id="21" name="Gruppieren 20">
                    <a:extLst>
                      <a:ext uri="{FF2B5EF4-FFF2-40B4-BE49-F238E27FC236}">
                        <a16:creationId xmlns:a16="http://schemas.microsoft.com/office/drawing/2014/main" id="{FB85256A-92A1-1F4A-AE67-DDA934EF3B4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1659626" y="2628001"/>
                    <a:ext cx="864000" cy="792000"/>
                    <a:chOff x="-1659626" y="2628001"/>
                    <a:chExt cx="864000" cy="792000"/>
                  </a:xfrm>
                </p:grpSpPr>
                <p:sp>
                  <p:nvSpPr>
                    <p:cNvPr id="23" name="Listenebenen verringern">
                      <a:extLst>
                        <a:ext uri="{FF2B5EF4-FFF2-40B4-BE49-F238E27FC236}">
                          <a16:creationId xmlns:a16="http://schemas.microsoft.com/office/drawing/2014/main" id="{09D9F357-D95E-334C-92D4-C4922DA95DE4}"/>
                        </a:ext>
                      </a:extLst>
                    </p:cNvPr>
                    <p:cNvSpPr txBox="1"/>
                    <p:nvPr userDrawn="1"/>
                  </p:nvSpPr>
                  <p:spPr>
                    <a:xfrm rot="10800000" flipH="1" flipV="1">
                      <a:off x="-1659626" y="3096001"/>
                      <a:ext cx="864000" cy="324000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vert="horz" wrap="square" lIns="0" tIns="0" rIns="0" bIns="0" rtlCol="0" anchor="ctr" anchorCtr="0">
                      <a:noAutofit/>
                    </a:bodyPr>
                    <a:lstStyle>
                      <a:defPPr>
                        <a:defRPr lang="de-DE"/>
                      </a:defPPr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Listenebene verringern</a:t>
                      </a:r>
                    </a:p>
                  </p:txBody>
                </p:sp>
                <p:sp>
                  <p:nvSpPr>
                    <p:cNvPr id="24" name="Listenebenen erhöhen">
                      <a:extLst>
                        <a:ext uri="{FF2B5EF4-FFF2-40B4-BE49-F238E27FC236}">
                          <a16:creationId xmlns:a16="http://schemas.microsoft.com/office/drawing/2014/main" id="{13E96468-5087-8249-AB99-5488C673B9E9}"/>
                        </a:ext>
                      </a:extLst>
                    </p:cNvPr>
                    <p:cNvSpPr txBox="1"/>
                    <p:nvPr userDrawn="1"/>
                  </p:nvSpPr>
                  <p:spPr>
                    <a:xfrm rot="10800000" flipH="1" flipV="1">
                      <a:off x="-1659626" y="2628001"/>
                      <a:ext cx="864000" cy="324000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vert="horz" wrap="square" lIns="0" tIns="0" rIns="0" bIns="0" rtlCol="0" anchor="ctr" anchorCtr="0">
                      <a:noAutofit/>
                    </a:bodyPr>
                    <a:lstStyle>
                      <a:defPPr>
                        <a:defRPr lang="de-DE"/>
                      </a:defPPr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Listenebene erhöhen</a:t>
                      </a:r>
                    </a:p>
                  </p:txBody>
                </p:sp>
              </p:grpSp>
              <p:sp>
                <p:nvSpPr>
                  <p:cNvPr id="22" name="Regieanweisung // Listenebenen">
                    <a:extLst>
                      <a:ext uri="{FF2B5EF4-FFF2-40B4-BE49-F238E27FC236}">
                        <a16:creationId xmlns:a16="http://schemas.microsoft.com/office/drawing/2014/main" id="{3D618A68-0D44-0549-9D9D-1FE00EDD254F}"/>
                      </a:ext>
                    </a:extLst>
                  </p:cNvPr>
                  <p:cNvSpPr txBox="1"/>
                  <p:nvPr userDrawn="1"/>
                </p:nvSpPr>
                <p:spPr>
                  <a:xfrm rot="10800000" flipH="1" flipV="1">
                    <a:off x="-1908000" y="3628800"/>
                    <a:ext cx="1800000" cy="720000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vert="horz" wrap="square" lIns="0" tIns="18000" rIns="0" bIns="0" rtlCol="0" anchor="t" anchorCtr="0">
                    <a:noAutofit/>
                  </a:bodyPr>
                  <a:lstStyle>
                    <a:defPPr>
                      <a:defRPr lang="de-DE"/>
                    </a:defPPr>
                    <a:lvl1pPr marL="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52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305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58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6112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64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916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69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222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r">
                      <a:lnSpc>
                        <a:spcPct val="100000"/>
                      </a:lnSpc>
                      <a:spcBef>
                        <a:spcPts val="855"/>
                      </a:spcBef>
                      <a:spcAft>
                        <a:spcPts val="0"/>
                      </a:spcAft>
                    </a:pP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Oder über Tab-Taste (verringern)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855"/>
                      </a:spcBef>
                      <a:spcAft>
                        <a:spcPts val="0"/>
                      </a:spcAft>
                    </a:pP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bzw. </a:t>
                    </a:r>
                    <a:r>
                      <a:rPr lang="de-DE" sz="1100" b="0" baseline="0" dirty="0" err="1">
                        <a:solidFill>
                          <a:srgbClr val="FF0000"/>
                        </a:solidFill>
                        <a:latin typeface="+mn-lt"/>
                      </a:rPr>
                      <a:t>Shift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+ Tab-Taste (erhöhen)</a:t>
                    </a:r>
                    <a:endParaRPr lang="de-DE" sz="1100" b="1" baseline="0" dirty="0">
                      <a:solidFill>
                        <a:srgbClr val="FF0000"/>
                      </a:solidFill>
                      <a:latin typeface="+mn-lt"/>
                    </a:endParaRPr>
                  </a:p>
                </p:txBody>
              </p:sp>
            </p:grpSp>
          </p:grpSp>
          <p:cxnSp>
            <p:nvCxnSpPr>
              <p:cNvPr id="15" name="Gerade Verbindung 14">
                <a:extLst>
                  <a:ext uri="{FF2B5EF4-FFF2-40B4-BE49-F238E27FC236}">
                    <a16:creationId xmlns:a16="http://schemas.microsoft.com/office/drawing/2014/main" id="{BDF2EB95-A2A0-3B43-A7C6-B62A314DB9B1}"/>
                  </a:ext>
                </a:extLst>
              </p:cNvPr>
              <p:cNvCxnSpPr/>
              <p:nvPr userDrawn="1"/>
            </p:nvCxnSpPr>
            <p:spPr>
              <a:xfrm>
                <a:off x="10019460" y="6229350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3" name="Bild Listenebenen erhöhen">
            <a:extLst>
              <a:ext uri="{FF2B5EF4-FFF2-40B4-BE49-F238E27FC236}">
                <a16:creationId xmlns:a16="http://schemas.microsoft.com/office/drawing/2014/main" id="{341C5BAC-1C1C-1C43-8C2F-5D7D12995B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5369" y="2628000"/>
            <a:ext cx="742505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Bild Listenebenen verringern">
            <a:extLst>
              <a:ext uri="{FF2B5EF4-FFF2-40B4-BE49-F238E27FC236}">
                <a16:creationId xmlns:a16="http://schemas.microsoft.com/office/drawing/2014/main" id="{6CFF1E72-722A-B74F-9632-B6B6DD4AF5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5368" y="3096000"/>
            <a:ext cx="742505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13642A0F-3E5A-C844-AA0A-BF6B9FC8F6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933" y="342000"/>
            <a:ext cx="1393635" cy="468000"/>
          </a:xfrm>
          <a:prstGeom prst="rect">
            <a:avLst/>
          </a:prstGeom>
        </p:spPr>
      </p:pic>
      <p:sp>
        <p:nvSpPr>
          <p:cNvPr id="36" name="Textplatzhalter 35">
            <a:extLst>
              <a:ext uri="{FF2B5EF4-FFF2-40B4-BE49-F238E27FC236}">
                <a16:creationId xmlns:a16="http://schemas.microsoft.com/office/drawing/2014/main" id="{9B747E22-126D-BB44-A2BE-EFBEAF4B52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4400" y="2206800"/>
            <a:ext cx="5122800" cy="3455814"/>
          </a:xfrm>
        </p:spPr>
        <p:txBody>
          <a:bodyPr/>
          <a:lstStyle/>
          <a:p>
            <a:pPr lvl="0"/>
            <a:r>
              <a:rPr lang="de-DE" dirty="0"/>
              <a:t>Fließtext</a:t>
            </a:r>
          </a:p>
          <a:p>
            <a:pPr lvl="1"/>
            <a:r>
              <a:rPr lang="de-DE" dirty="0"/>
              <a:t>Aufzählung Erste Ebene</a:t>
            </a:r>
          </a:p>
          <a:p>
            <a:pPr lvl="2"/>
            <a:r>
              <a:rPr lang="de-DE" dirty="0"/>
              <a:t>Aufzählung Zweite Ebene</a:t>
            </a:r>
          </a:p>
        </p:txBody>
      </p:sp>
    </p:spTree>
    <p:extLst>
      <p:ext uri="{BB962C8B-B14F-4D97-AF65-F5344CB8AC3E}">
        <p14:creationId xmlns:p14="http://schemas.microsoft.com/office/powerpoint/2010/main" val="12183804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3567" userDrawn="1">
          <p15:clr>
            <a:srgbClr val="FBAE40"/>
          </p15:clr>
        </p15:guide>
        <p15:guide id="2" pos="3839">
          <p15:clr>
            <a:srgbClr val="FBAE40"/>
          </p15:clr>
        </p15:guide>
        <p15:guide id="3" pos="633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te B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752894" y="1846263"/>
            <a:ext cx="4478216" cy="2976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7pPr>
              <a:spcAft>
                <a:spcPts val="673"/>
              </a:spcAft>
              <a:defRPr/>
            </a:lvl7pPr>
          </a:lstStyle>
          <a:p>
            <a:pPr lvl="0"/>
            <a:r>
              <a:rPr lang="de-DE" dirty="0"/>
              <a:t>12 mal in Baden-Württemberg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DFDAD7E-C493-EE4B-89CF-892097B18DB3}"/>
              </a:ext>
            </a:extLst>
          </p:cNvPr>
          <p:cNvSpPr txBox="1"/>
          <p:nvPr userDrawn="1"/>
        </p:nvSpPr>
        <p:spPr>
          <a:xfrm>
            <a:off x="12090400" y="449942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100" dirty="0" err="1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1D661A0-686E-4446-9034-A05D2A4E8E30}"/>
              </a:ext>
            </a:extLst>
          </p:cNvPr>
          <p:cNvSpPr txBox="1"/>
          <p:nvPr userDrawn="1"/>
        </p:nvSpPr>
        <p:spPr>
          <a:xfrm>
            <a:off x="9073116" y="70883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100" dirty="0" err="1"/>
          </a:p>
        </p:txBody>
      </p:sp>
      <p:sp>
        <p:nvSpPr>
          <p:cNvPr id="21" name="Inhaltsplatzhalter 6">
            <a:extLst>
              <a:ext uri="{FF2B5EF4-FFF2-40B4-BE49-F238E27FC236}">
                <a16:creationId xmlns:a16="http://schemas.microsoft.com/office/drawing/2014/main" id="{8B4318FF-FE43-3E47-B292-07DCC978018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52893" y="2175606"/>
            <a:ext cx="4494315" cy="246076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2200"/>
              </a:lnSpc>
              <a:buNone/>
              <a:defRPr sz="1600">
                <a:solidFill>
                  <a:schemeClr val="tx1"/>
                </a:solidFill>
              </a:defRPr>
            </a:lvl1pPr>
            <a:lvl7pPr>
              <a:spcAft>
                <a:spcPts val="673"/>
              </a:spcAft>
              <a:defRPr/>
            </a:lvl7pPr>
          </a:lstStyle>
          <a:p>
            <a:pPr lvl="0"/>
            <a:r>
              <a:rPr lang="de-DE" dirty="0"/>
              <a:t>Neun Studienakademien und drei Campus </a:t>
            </a:r>
          </a:p>
        </p:txBody>
      </p:sp>
      <p:sp>
        <p:nvSpPr>
          <p:cNvPr id="22" name="Inhaltsplatzhalter 6">
            <a:extLst>
              <a:ext uri="{FF2B5EF4-FFF2-40B4-BE49-F238E27FC236}">
                <a16:creationId xmlns:a16="http://schemas.microsoft.com/office/drawing/2014/main" id="{B19388EE-3905-8244-89D8-CAF9576FE6D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2894" y="2607654"/>
            <a:ext cx="4478216" cy="2976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7pPr>
              <a:spcAft>
                <a:spcPts val="673"/>
              </a:spcAft>
              <a:defRPr/>
            </a:lvl7pPr>
          </a:lstStyle>
          <a:p>
            <a:pPr lvl="0"/>
            <a:r>
              <a:rPr lang="de-DE" dirty="0"/>
              <a:t>34.000 Studierende</a:t>
            </a:r>
          </a:p>
        </p:txBody>
      </p:sp>
      <p:sp>
        <p:nvSpPr>
          <p:cNvPr id="23" name="Inhaltsplatzhalter 6">
            <a:extLst>
              <a:ext uri="{FF2B5EF4-FFF2-40B4-BE49-F238E27FC236}">
                <a16:creationId xmlns:a16="http://schemas.microsoft.com/office/drawing/2014/main" id="{D908AB54-0916-BD44-B9F9-F36886F7E0E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2894" y="2967694"/>
            <a:ext cx="4478216" cy="2460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1600">
                <a:solidFill>
                  <a:schemeClr val="tx1"/>
                </a:solidFill>
              </a:defRPr>
            </a:lvl1pPr>
            <a:lvl7pPr>
              <a:spcAft>
                <a:spcPts val="673"/>
              </a:spcAft>
              <a:defRPr/>
            </a:lvl7pPr>
          </a:lstStyle>
          <a:p>
            <a:pPr lvl="0"/>
            <a:r>
              <a:rPr lang="de-DE" dirty="0"/>
              <a:t>in </a:t>
            </a:r>
            <a:r>
              <a:rPr lang="de-DE" dirty="0" err="1"/>
              <a:t>Baden-Württemberg</a:t>
            </a:r>
            <a:endParaRPr lang="de-DE" dirty="0"/>
          </a:p>
        </p:txBody>
      </p:sp>
      <p:sp>
        <p:nvSpPr>
          <p:cNvPr id="25" name="Inhaltsplatzhalter 6">
            <a:extLst>
              <a:ext uri="{FF2B5EF4-FFF2-40B4-BE49-F238E27FC236}">
                <a16:creationId xmlns:a16="http://schemas.microsoft.com/office/drawing/2014/main" id="{EA6CB2B0-780C-2340-B640-20262B34830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52894" y="3399742"/>
            <a:ext cx="4478216" cy="2976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7pPr>
              <a:spcAft>
                <a:spcPts val="673"/>
              </a:spcAft>
              <a:defRPr/>
            </a:lvl7pPr>
          </a:lstStyle>
          <a:p>
            <a:pPr lvl="0"/>
            <a:r>
              <a:rPr lang="de-DE" dirty="0"/>
              <a:t>6.500 Dozentinnen und Dozenten</a:t>
            </a:r>
          </a:p>
        </p:txBody>
      </p:sp>
      <p:sp>
        <p:nvSpPr>
          <p:cNvPr id="26" name="Inhaltsplatzhalter 6">
            <a:extLst>
              <a:ext uri="{FF2B5EF4-FFF2-40B4-BE49-F238E27FC236}">
                <a16:creationId xmlns:a16="http://schemas.microsoft.com/office/drawing/2014/main" id="{8E824411-E18E-AD45-84D4-57670E6C35B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52894" y="3759782"/>
            <a:ext cx="4478216" cy="2460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1600">
                <a:solidFill>
                  <a:schemeClr val="tx1"/>
                </a:solidFill>
              </a:defRPr>
            </a:lvl1pPr>
            <a:lvl7pPr>
              <a:spcAft>
                <a:spcPts val="673"/>
              </a:spcAft>
              <a:defRPr/>
            </a:lvl7pPr>
          </a:lstStyle>
          <a:p>
            <a:pPr lvl="0"/>
            <a:r>
              <a:rPr lang="de-DE" dirty="0"/>
              <a:t>Freiberufliche Dozierende aus der Praxis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AFC54DC7-5386-D04B-96C8-E31C5B6FB94F}"/>
              </a:ext>
            </a:extLst>
          </p:cNvPr>
          <p:cNvSpPr txBox="1"/>
          <p:nvPr userDrawn="1"/>
        </p:nvSpPr>
        <p:spPr>
          <a:xfrm>
            <a:off x="752893" y="4355392"/>
            <a:ext cx="45719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100" dirty="0" err="1"/>
          </a:p>
        </p:txBody>
      </p:sp>
      <p:sp>
        <p:nvSpPr>
          <p:cNvPr id="28" name="Inhaltsplatzhalter 6">
            <a:extLst>
              <a:ext uri="{FF2B5EF4-FFF2-40B4-BE49-F238E27FC236}">
                <a16:creationId xmlns:a16="http://schemas.microsoft.com/office/drawing/2014/main" id="{4D5245CB-B78A-874D-B415-569F8A9310B4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52894" y="4191830"/>
            <a:ext cx="4478216" cy="2976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7pPr>
              <a:spcAft>
                <a:spcPts val="673"/>
              </a:spcAft>
              <a:defRPr/>
            </a:lvl7pPr>
          </a:lstStyle>
          <a:p>
            <a:pPr lvl="0"/>
            <a:r>
              <a:rPr lang="de-DE" dirty="0"/>
              <a:t>2.000 Mitarbeiterinnen und Mitarbeiter</a:t>
            </a:r>
          </a:p>
        </p:txBody>
      </p:sp>
      <p:sp>
        <p:nvSpPr>
          <p:cNvPr id="29" name="Inhaltsplatzhalter 6">
            <a:extLst>
              <a:ext uri="{FF2B5EF4-FFF2-40B4-BE49-F238E27FC236}">
                <a16:creationId xmlns:a16="http://schemas.microsoft.com/office/drawing/2014/main" id="{D35073A8-6201-CB4A-A4F0-F113D063A07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752894" y="4551870"/>
            <a:ext cx="4478216" cy="2460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1600">
                <a:solidFill>
                  <a:schemeClr val="tx1"/>
                </a:solidFill>
              </a:defRPr>
            </a:lvl1pPr>
            <a:lvl7pPr>
              <a:spcAft>
                <a:spcPts val="673"/>
              </a:spcAft>
              <a:defRPr/>
            </a:lvl7pPr>
          </a:lstStyle>
          <a:p>
            <a:pPr lvl="0"/>
            <a:r>
              <a:rPr lang="de-DE" dirty="0"/>
              <a:t>Professoren/-innen, (wissenschaftliche) Mitarbeiter/-innen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661E63-0B63-1C48-AB5C-AC21B6C69392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7A2F7241-B8DB-4A62-A307-758AC8B2D55D}" type="datetime4">
              <a:rPr lang="de-DE" smtClean="0"/>
              <a:pPr/>
              <a:t>15. März 2021</a:t>
            </a:fld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9402DB9-8FF1-C740-85B5-734D3EF38A2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DD6D5260-E118-0142-AC8E-5990877AA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C2491E76-89A2-0F4F-A346-4ED8AF0D36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303213" y="1197546"/>
            <a:ext cx="4227026" cy="4908543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A0E346EA-2132-C94E-87CA-9488C889DF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096120" y="4797946"/>
            <a:ext cx="1435188" cy="1443557"/>
          </a:xfrm>
          <a:prstGeom prst="rect">
            <a:avLst/>
          </a:prstGeom>
        </p:spPr>
      </p:pic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31A76796-F4A6-0B45-9636-0C62B18A5B53}"/>
              </a:ext>
            </a:extLst>
          </p:cNvPr>
          <p:cNvGrpSpPr/>
          <p:nvPr userDrawn="1"/>
        </p:nvGrpSpPr>
        <p:grpSpPr>
          <a:xfrm>
            <a:off x="-2335094" y="-467208"/>
            <a:ext cx="15116215" cy="7794002"/>
            <a:chOff x="-1908000" y="-468000"/>
            <a:chExt cx="12287460" cy="7794001"/>
          </a:xfrm>
        </p:grpSpPr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E1C34544-10D3-AE44-ABF1-887F8B2C219C}"/>
                </a:ext>
              </a:extLst>
            </p:cNvPr>
            <p:cNvGrpSpPr/>
            <p:nvPr userDrawn="1"/>
          </p:nvGrpSpPr>
          <p:grpSpPr>
            <a:xfrm>
              <a:off x="612775" y="-468000"/>
              <a:ext cx="8683625" cy="360000"/>
              <a:chOff x="612775" y="-468000"/>
              <a:chExt cx="8683625" cy="360000"/>
            </a:xfrm>
          </p:grpSpPr>
          <p:cxnSp>
            <p:nvCxnSpPr>
              <p:cNvPr id="53" name="Gerade Verbindung 52">
                <a:extLst>
                  <a:ext uri="{FF2B5EF4-FFF2-40B4-BE49-F238E27FC236}">
                    <a16:creationId xmlns:a16="http://schemas.microsoft.com/office/drawing/2014/main" id="{2132779F-77A5-D647-9F14-5A980AF57B27}"/>
                  </a:ext>
                </a:extLst>
              </p:cNvPr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 Verbindung 53">
                <a:extLst>
                  <a:ext uri="{FF2B5EF4-FFF2-40B4-BE49-F238E27FC236}">
                    <a16:creationId xmlns:a16="http://schemas.microsoft.com/office/drawing/2014/main" id="{A93538DA-4515-7544-A48F-9727A5D886D9}"/>
                  </a:ext>
                </a:extLst>
              </p:cNvPr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feld 54">
                <a:extLst>
                  <a:ext uri="{FF2B5EF4-FFF2-40B4-BE49-F238E27FC236}">
                    <a16:creationId xmlns:a16="http://schemas.microsoft.com/office/drawing/2014/main" id="{68CE701E-73A3-4F49-8E79-59B98ABAB16E}"/>
                  </a:ext>
                </a:extLst>
              </p:cNvPr>
              <p:cNvSpPr txBox="1"/>
              <p:nvPr userDrawn="1"/>
            </p:nvSpPr>
            <p:spPr>
              <a:xfrm>
                <a:off x="6840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b" anchorCtr="0">
                <a:noAutofit/>
              </a:bodyPr>
              <a:lstStyle/>
              <a:p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  <a:p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02,09  cm</a:t>
                </a:r>
              </a:p>
            </p:txBody>
          </p:sp>
        </p:grp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4314849E-13AC-DF46-8332-A7D0B0DE87FF}"/>
                </a:ext>
              </a:extLst>
            </p:cNvPr>
            <p:cNvGrpSpPr/>
            <p:nvPr userDrawn="1"/>
          </p:nvGrpSpPr>
          <p:grpSpPr>
            <a:xfrm>
              <a:off x="612775" y="6966000"/>
              <a:ext cx="8683625" cy="360000"/>
              <a:chOff x="612775" y="-468000"/>
              <a:chExt cx="8683625" cy="360000"/>
            </a:xfrm>
          </p:grpSpPr>
          <p:sp>
            <p:nvSpPr>
              <p:cNvPr id="48" name="Textfeld 47">
                <a:extLst>
                  <a:ext uri="{FF2B5EF4-FFF2-40B4-BE49-F238E27FC236}">
                    <a16:creationId xmlns:a16="http://schemas.microsoft.com/office/drawing/2014/main" id="{7D2F1F58-7051-8F4C-8317-EAC6EA2C8D5A}"/>
                  </a:ext>
                </a:extLst>
              </p:cNvPr>
              <p:cNvSpPr txBox="1"/>
              <p:nvPr userDrawn="1"/>
            </p:nvSpPr>
            <p:spPr>
              <a:xfrm>
                <a:off x="85032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t" anchorCtr="0">
                <a:noAutofit/>
              </a:bodyPr>
              <a:lstStyle/>
              <a:p>
                <a:pPr marL="0" marR="0" indent="0" algn="r" defTabSz="909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cm 31,76</a:t>
                </a:r>
              </a:p>
              <a:p>
                <a:pPr marL="0" marR="0" indent="0" algn="r" defTabSz="909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</p:txBody>
          </p:sp>
          <p:cxnSp>
            <p:nvCxnSpPr>
              <p:cNvPr id="49" name="Gerade Verbindung 48">
                <a:extLst>
                  <a:ext uri="{FF2B5EF4-FFF2-40B4-BE49-F238E27FC236}">
                    <a16:creationId xmlns:a16="http://schemas.microsoft.com/office/drawing/2014/main" id="{CA43E103-D693-6F46-B1D5-40CE3C90598E}"/>
                  </a:ext>
                </a:extLst>
              </p:cNvPr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 Verbindung 49">
                <a:extLst>
                  <a:ext uri="{FF2B5EF4-FFF2-40B4-BE49-F238E27FC236}">
                    <a16:creationId xmlns:a16="http://schemas.microsoft.com/office/drawing/2014/main" id="{4A258F02-85F8-CA49-B2FB-B801336C320D}"/>
                  </a:ext>
                </a:extLst>
              </p:cNvPr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feld 50">
                <a:extLst>
                  <a:ext uri="{FF2B5EF4-FFF2-40B4-BE49-F238E27FC236}">
                    <a16:creationId xmlns:a16="http://schemas.microsoft.com/office/drawing/2014/main" id="{9BB48B1C-FE1A-7447-838B-DAB63936109F}"/>
                  </a:ext>
                </a:extLst>
              </p:cNvPr>
              <p:cNvSpPr txBox="1"/>
              <p:nvPr userDrawn="1"/>
            </p:nvSpPr>
            <p:spPr>
              <a:xfrm>
                <a:off x="6840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t" anchorCtr="0">
                <a:noAutofit/>
              </a:bodyPr>
              <a:lstStyle/>
              <a:p>
                <a:pPr marL="0" marR="0" indent="0" algn="l" defTabSz="909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2,09</a:t>
                </a:r>
                <a:r>
                  <a:rPr lang="de-DE" sz="1100" baseline="0" dirty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cm</a:t>
                </a:r>
              </a:p>
              <a:p>
                <a:pPr marL="0" marR="0" indent="0" algn="l" defTabSz="909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</p:txBody>
          </p:sp>
          <p:sp>
            <p:nvSpPr>
              <p:cNvPr id="52" name="Textfeld 51">
                <a:extLst>
                  <a:ext uri="{FF2B5EF4-FFF2-40B4-BE49-F238E27FC236}">
                    <a16:creationId xmlns:a16="http://schemas.microsoft.com/office/drawing/2014/main" id="{2573699F-99BE-8D40-A429-540FCF9D8FF6}"/>
                  </a:ext>
                </a:extLst>
              </p:cNvPr>
              <p:cNvSpPr txBox="1"/>
              <p:nvPr userDrawn="1"/>
            </p:nvSpPr>
            <p:spPr>
              <a:xfrm>
                <a:off x="7110684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t" anchorCtr="0">
                <a:noAutofit/>
              </a:bodyPr>
              <a:lstStyle/>
              <a:p>
                <a:pPr marL="0" marR="0" indent="0" algn="l" defTabSz="909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Headline Breite bis hier</a:t>
                </a:r>
              </a:p>
              <a:p>
                <a:pPr marL="0" marR="0" indent="0" algn="l" defTabSz="909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7,4</a:t>
                </a:r>
              </a:p>
            </p:txBody>
          </p:sp>
        </p:grpSp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5B97E453-EB1D-AD41-BF93-A9ABC2D5FC27}"/>
                </a:ext>
              </a:extLst>
            </p:cNvPr>
            <p:cNvGrpSpPr/>
            <p:nvPr userDrawn="1"/>
          </p:nvGrpSpPr>
          <p:grpSpPr>
            <a:xfrm>
              <a:off x="-1908000" y="0"/>
              <a:ext cx="12287460" cy="7326001"/>
              <a:chOff x="-1908000" y="0"/>
              <a:chExt cx="12287460" cy="7326001"/>
            </a:xfrm>
          </p:grpSpPr>
          <p:grpSp>
            <p:nvGrpSpPr>
              <p:cNvPr id="33" name="Gruppieren 32">
                <a:extLst>
                  <a:ext uri="{FF2B5EF4-FFF2-40B4-BE49-F238E27FC236}">
                    <a16:creationId xmlns:a16="http://schemas.microsoft.com/office/drawing/2014/main" id="{CB4197C3-0474-5E41-9492-FA6007BF668E}"/>
                  </a:ext>
                </a:extLst>
              </p:cNvPr>
              <p:cNvGrpSpPr/>
              <p:nvPr userDrawn="1"/>
            </p:nvGrpSpPr>
            <p:grpSpPr>
              <a:xfrm>
                <a:off x="-1908000" y="0"/>
                <a:ext cx="9017849" cy="7326001"/>
                <a:chOff x="-1908000" y="0"/>
                <a:chExt cx="9017849" cy="7326001"/>
              </a:xfrm>
            </p:grpSpPr>
            <p:sp>
              <p:nvSpPr>
                <p:cNvPr id="39" name="Regieanweisung // Hilfslinien">
                  <a:extLst>
                    <a:ext uri="{FF2B5EF4-FFF2-40B4-BE49-F238E27FC236}">
                      <a16:creationId xmlns:a16="http://schemas.microsoft.com/office/drawing/2014/main" id="{B405F1FE-5630-A449-BD70-E3266E9AC304}"/>
                    </a:ext>
                  </a:extLst>
                </p:cNvPr>
                <p:cNvSpPr txBox="1"/>
                <p:nvPr userDrawn="1"/>
              </p:nvSpPr>
              <p:spPr>
                <a:xfrm rot="10800000" flipH="1" flipV="1">
                  <a:off x="2778727" y="6966000"/>
                  <a:ext cx="4331122" cy="360001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Hilfslinien anzeigen über Menu: </a:t>
                  </a:r>
                  <a:b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</a:br>
                  <a:r>
                    <a:rPr lang="de-DE" sz="1100" b="1" baseline="0" dirty="0">
                      <a:solidFill>
                        <a:srgbClr val="FF0000"/>
                      </a:solidFill>
                      <a:latin typeface="+mn-lt"/>
                    </a:rPr>
                    <a:t>Ansicht</a:t>
                  </a: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 // </a:t>
                  </a:r>
                  <a:r>
                    <a:rPr lang="de-DE" sz="1100" b="1" baseline="0" dirty="0">
                      <a:solidFill>
                        <a:srgbClr val="FF0000"/>
                      </a:solidFill>
                      <a:latin typeface="+mn-lt"/>
                    </a:rPr>
                    <a:t>Anzeigen</a:t>
                  </a: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 // Haken bei </a:t>
                  </a:r>
                  <a:r>
                    <a:rPr lang="de-DE" sz="1100" b="1" baseline="0" dirty="0">
                      <a:solidFill>
                        <a:srgbClr val="FF0000"/>
                      </a:solidFill>
                      <a:latin typeface="+mn-lt"/>
                    </a:rPr>
                    <a:t>Führungslinien</a:t>
                  </a: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 setzen</a:t>
                  </a:r>
                </a:p>
              </p:txBody>
            </p:sp>
            <p:grpSp>
              <p:nvGrpSpPr>
                <p:cNvPr id="41" name="Gruppieren 40">
                  <a:extLst>
                    <a:ext uri="{FF2B5EF4-FFF2-40B4-BE49-F238E27FC236}">
                      <a16:creationId xmlns:a16="http://schemas.microsoft.com/office/drawing/2014/main" id="{1AEBF341-D0B2-8540-9276-6A347A54A69C}"/>
                    </a:ext>
                  </a:extLst>
                </p:cNvPr>
                <p:cNvGrpSpPr/>
                <p:nvPr userDrawn="1"/>
              </p:nvGrpSpPr>
              <p:grpSpPr>
                <a:xfrm>
                  <a:off x="-1908000" y="0"/>
                  <a:ext cx="1800000" cy="4348800"/>
                  <a:chOff x="-1908000" y="0"/>
                  <a:chExt cx="1800000" cy="4348800"/>
                </a:xfrm>
              </p:grpSpPr>
              <p:sp>
                <p:nvSpPr>
                  <p:cNvPr id="42" name="Regieanweisung // Allgemein">
                    <a:extLst>
                      <a:ext uri="{FF2B5EF4-FFF2-40B4-BE49-F238E27FC236}">
                        <a16:creationId xmlns:a16="http://schemas.microsoft.com/office/drawing/2014/main" id="{E538D01B-E5EE-9B4D-BF72-E3FFBF2A8C2D}"/>
                      </a:ext>
                    </a:extLst>
                  </p:cNvPr>
                  <p:cNvSpPr txBox="1"/>
                  <p:nvPr userDrawn="1"/>
                </p:nvSpPr>
                <p:spPr>
                  <a:xfrm rot="10800000" flipH="1" flipV="1">
                    <a:off x="-1908000" y="0"/>
                    <a:ext cx="1800000" cy="1260475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vert="horz" wrap="square" lIns="0" tIns="0" rIns="0" bIns="0" rtlCol="0" anchor="ctr" anchorCtr="0">
                    <a:noAutofit/>
                  </a:bodyPr>
                  <a:lstStyle>
                    <a:defPPr>
                      <a:defRPr lang="de-DE"/>
                    </a:defPPr>
                    <a:lvl1pPr marL="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52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305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58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6112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64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916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69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222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Folie in Ursprungsform 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bringen über Menu: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Start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Folien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Zurücksetzen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855"/>
                      </a:spcBef>
                      <a:spcAft>
                        <a:spcPts val="0"/>
                      </a:spcAft>
                    </a:pP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Wechsel des Folienlayouts </a:t>
                    </a:r>
                    <a:b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im Menü über:</a:t>
                    </a:r>
                  </a:p>
                  <a:p>
                    <a:pPr marL="0" marR="0" lvl="0" indent="0" algn="r" defTabSz="8677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Start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Folien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Layout</a:t>
                    </a:r>
                    <a:endParaRPr lang="de-DE" sz="1100" b="0" baseline="0" dirty="0">
                      <a:solidFill>
                        <a:srgbClr val="FF00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3" name="Regieanweisung // Listenebenen">
                    <a:extLst>
                      <a:ext uri="{FF2B5EF4-FFF2-40B4-BE49-F238E27FC236}">
                        <a16:creationId xmlns:a16="http://schemas.microsoft.com/office/drawing/2014/main" id="{D7299237-4D95-E945-96A2-622890915E66}"/>
                      </a:ext>
                    </a:extLst>
                  </p:cNvPr>
                  <p:cNvSpPr txBox="1"/>
                  <p:nvPr userDrawn="1"/>
                </p:nvSpPr>
                <p:spPr>
                  <a:xfrm rot="10800000" flipH="1" flipV="1">
                    <a:off x="-1908000" y="1800000"/>
                    <a:ext cx="1800000" cy="720000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vert="horz" wrap="square" lIns="0" tIns="18000" rIns="0" bIns="0" rtlCol="0" anchor="t" anchorCtr="0">
                    <a:noAutofit/>
                  </a:bodyPr>
                  <a:lstStyle>
                    <a:defPPr>
                      <a:defRPr lang="de-DE"/>
                    </a:defPPr>
                    <a:lvl1pPr marL="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52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305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58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6112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64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916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69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222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r">
                      <a:lnSpc>
                        <a:spcPct val="100000"/>
                      </a:lnSpc>
                      <a:spcBef>
                        <a:spcPts val="855"/>
                      </a:spcBef>
                      <a:spcAft>
                        <a:spcPts val="0"/>
                      </a:spcAft>
                    </a:pP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Wechsel der Textebene</a:t>
                    </a:r>
                    <a:b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im Menü über: </a:t>
                    </a:r>
                    <a:b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Start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Absatz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Listenebene </a:t>
                    </a:r>
                    <a:b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erhöhen/verringern</a:t>
                    </a:r>
                  </a:p>
                </p:txBody>
              </p:sp>
              <p:grpSp>
                <p:nvGrpSpPr>
                  <p:cNvPr id="44" name="Gruppieren 43">
                    <a:extLst>
                      <a:ext uri="{FF2B5EF4-FFF2-40B4-BE49-F238E27FC236}">
                        <a16:creationId xmlns:a16="http://schemas.microsoft.com/office/drawing/2014/main" id="{B91AC7F6-3C6D-5D4B-B5C7-30478D30ABE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1659626" y="2628001"/>
                    <a:ext cx="864000" cy="792000"/>
                    <a:chOff x="-1659626" y="2628001"/>
                    <a:chExt cx="864000" cy="792000"/>
                  </a:xfrm>
                </p:grpSpPr>
                <p:sp>
                  <p:nvSpPr>
                    <p:cNvPr id="46" name="Listenebenen verringern">
                      <a:extLst>
                        <a:ext uri="{FF2B5EF4-FFF2-40B4-BE49-F238E27FC236}">
                          <a16:creationId xmlns:a16="http://schemas.microsoft.com/office/drawing/2014/main" id="{BA3FB127-ADDE-394D-9DBD-A2443444BC80}"/>
                        </a:ext>
                      </a:extLst>
                    </p:cNvPr>
                    <p:cNvSpPr txBox="1"/>
                    <p:nvPr userDrawn="1"/>
                  </p:nvSpPr>
                  <p:spPr>
                    <a:xfrm rot="10800000" flipH="1" flipV="1">
                      <a:off x="-1659626" y="3096001"/>
                      <a:ext cx="864000" cy="324000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vert="horz" wrap="square" lIns="0" tIns="0" rIns="0" bIns="0" rtlCol="0" anchor="ctr" anchorCtr="0">
                      <a:noAutofit/>
                    </a:bodyPr>
                    <a:lstStyle>
                      <a:defPPr>
                        <a:defRPr lang="de-DE"/>
                      </a:defPPr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Listenebene verringern</a:t>
                      </a:r>
                    </a:p>
                  </p:txBody>
                </p:sp>
                <p:sp>
                  <p:nvSpPr>
                    <p:cNvPr id="47" name="Listenebenen erhöhen">
                      <a:extLst>
                        <a:ext uri="{FF2B5EF4-FFF2-40B4-BE49-F238E27FC236}">
                          <a16:creationId xmlns:a16="http://schemas.microsoft.com/office/drawing/2014/main" id="{1E976880-6224-F64B-A35E-A0D1AE9CDD94}"/>
                        </a:ext>
                      </a:extLst>
                    </p:cNvPr>
                    <p:cNvSpPr txBox="1"/>
                    <p:nvPr userDrawn="1"/>
                  </p:nvSpPr>
                  <p:spPr>
                    <a:xfrm rot="10800000" flipH="1" flipV="1">
                      <a:off x="-1659626" y="2628001"/>
                      <a:ext cx="864000" cy="324000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vert="horz" wrap="square" lIns="0" tIns="0" rIns="0" bIns="0" rtlCol="0" anchor="ctr" anchorCtr="0">
                      <a:noAutofit/>
                    </a:bodyPr>
                    <a:lstStyle>
                      <a:defPPr>
                        <a:defRPr lang="de-DE"/>
                      </a:defPPr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Listenebene erhöhen</a:t>
                      </a:r>
                    </a:p>
                  </p:txBody>
                </p:sp>
              </p:grpSp>
              <p:sp>
                <p:nvSpPr>
                  <p:cNvPr id="45" name="Regieanweisung // Listenebenen">
                    <a:extLst>
                      <a:ext uri="{FF2B5EF4-FFF2-40B4-BE49-F238E27FC236}">
                        <a16:creationId xmlns:a16="http://schemas.microsoft.com/office/drawing/2014/main" id="{61C9B596-0FA8-4C4B-AFD5-32F481B11069}"/>
                      </a:ext>
                    </a:extLst>
                  </p:cNvPr>
                  <p:cNvSpPr txBox="1"/>
                  <p:nvPr userDrawn="1"/>
                </p:nvSpPr>
                <p:spPr>
                  <a:xfrm rot="10800000" flipH="1" flipV="1">
                    <a:off x="-1908000" y="3628800"/>
                    <a:ext cx="1800000" cy="720000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vert="horz" wrap="square" lIns="0" tIns="18000" rIns="0" bIns="0" rtlCol="0" anchor="t" anchorCtr="0">
                    <a:noAutofit/>
                  </a:bodyPr>
                  <a:lstStyle>
                    <a:defPPr>
                      <a:defRPr lang="de-DE"/>
                    </a:defPPr>
                    <a:lvl1pPr marL="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52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305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58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6112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64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916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69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222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r">
                      <a:lnSpc>
                        <a:spcPct val="100000"/>
                      </a:lnSpc>
                      <a:spcBef>
                        <a:spcPts val="855"/>
                      </a:spcBef>
                      <a:spcAft>
                        <a:spcPts val="0"/>
                      </a:spcAft>
                    </a:pP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Oder über Tab-Taste (verringern)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855"/>
                      </a:spcBef>
                      <a:spcAft>
                        <a:spcPts val="0"/>
                      </a:spcAft>
                    </a:pP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bzw. </a:t>
                    </a:r>
                    <a:r>
                      <a:rPr lang="de-DE" sz="1100" b="0" baseline="0" dirty="0" err="1">
                        <a:solidFill>
                          <a:srgbClr val="FF0000"/>
                        </a:solidFill>
                        <a:latin typeface="+mn-lt"/>
                      </a:rPr>
                      <a:t>Shift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+ Tab-Taste (erhöhen)</a:t>
                    </a:r>
                    <a:endParaRPr lang="de-DE" sz="1100" b="1" baseline="0" dirty="0">
                      <a:solidFill>
                        <a:srgbClr val="FF0000"/>
                      </a:solidFill>
                      <a:latin typeface="+mn-lt"/>
                    </a:endParaRPr>
                  </a:p>
                </p:txBody>
              </p:sp>
            </p:grpSp>
          </p:grpSp>
          <p:cxnSp>
            <p:nvCxnSpPr>
              <p:cNvPr id="38" name="Gerade Verbindung 37">
                <a:extLst>
                  <a:ext uri="{FF2B5EF4-FFF2-40B4-BE49-F238E27FC236}">
                    <a16:creationId xmlns:a16="http://schemas.microsoft.com/office/drawing/2014/main" id="{92490D34-BBFC-BE4C-97ED-98098490A96C}"/>
                  </a:ext>
                </a:extLst>
              </p:cNvPr>
              <p:cNvCxnSpPr/>
              <p:nvPr userDrawn="1"/>
            </p:nvCxnSpPr>
            <p:spPr>
              <a:xfrm>
                <a:off x="10019460" y="6229350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6" name="Bild Listenebenen erhöhen">
            <a:extLst>
              <a:ext uri="{FF2B5EF4-FFF2-40B4-BE49-F238E27FC236}">
                <a16:creationId xmlns:a16="http://schemas.microsoft.com/office/drawing/2014/main" id="{0DEFB346-20DB-1744-8CA9-F4DB29C3CE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5369" y="2628000"/>
            <a:ext cx="742505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Bild Listenebenen verringern">
            <a:extLst>
              <a:ext uri="{FF2B5EF4-FFF2-40B4-BE49-F238E27FC236}">
                <a16:creationId xmlns:a16="http://schemas.microsoft.com/office/drawing/2014/main" id="{97A0FF6D-B89E-C549-A9F9-1FDBFD3C1F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5368" y="3096000"/>
            <a:ext cx="742505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9118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3748">
          <p15:clr>
            <a:srgbClr val="FBAE40"/>
          </p15:clr>
        </p15:guide>
        <p15:guide id="2" pos="3840">
          <p15:clr>
            <a:srgbClr val="FBAE40"/>
          </p15:clr>
        </p15:guide>
        <p15:guide id="3" pos="7196">
          <p15:clr>
            <a:srgbClr val="FBAE40"/>
          </p15:clr>
        </p15:guide>
        <p15:guide id="4" orient="horz" pos="116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te BW altern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6DFDAD7E-C493-EE4B-89CF-892097B18DB3}"/>
              </a:ext>
            </a:extLst>
          </p:cNvPr>
          <p:cNvSpPr txBox="1"/>
          <p:nvPr userDrawn="1"/>
        </p:nvSpPr>
        <p:spPr>
          <a:xfrm>
            <a:off x="12090400" y="449942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100" dirty="0" err="1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1D661A0-686E-4446-9034-A05D2A4E8E30}"/>
              </a:ext>
            </a:extLst>
          </p:cNvPr>
          <p:cNvSpPr txBox="1"/>
          <p:nvPr userDrawn="1"/>
        </p:nvSpPr>
        <p:spPr>
          <a:xfrm>
            <a:off x="9073116" y="70883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100" dirty="0" err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661E63-0B63-1C48-AB5C-AC21B6C69392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7A2F7241-B8DB-4A62-A307-758AC8B2D55D}" type="datetime4">
              <a:rPr lang="de-DE" smtClean="0"/>
              <a:pPr/>
              <a:t>15. März 2021</a:t>
            </a:fld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9402DB9-8FF1-C740-85B5-734D3EF38A2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DD6D5260-E118-0142-AC8E-5990877AA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848" y="1054800"/>
            <a:ext cx="6709510" cy="1078850"/>
          </a:xfrm>
        </p:spPr>
        <p:txBody>
          <a:bodyPr/>
          <a:lstStyle/>
          <a:p>
            <a:r>
              <a:rPr lang="de-DE" dirty="0"/>
              <a:t>Mastertitelformat bearbeiten</a:t>
            </a:r>
            <a:br>
              <a:rPr lang="de-DE" dirty="0"/>
            </a:br>
            <a:r>
              <a:rPr lang="de-DE" dirty="0"/>
              <a:t>zweizeilig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C2491E76-89A2-0F4F-A346-4ED8AF0D36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303213" y="1197546"/>
            <a:ext cx="4227026" cy="4908543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A0E346EA-2132-C94E-87CA-9488C889DF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955248" y="4797946"/>
            <a:ext cx="1435188" cy="1443557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174381-C2B4-3B46-87B7-2CC58D72FFB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4063" y="2205038"/>
            <a:ext cx="5202000" cy="3671999"/>
          </a:xfrm>
        </p:spPr>
        <p:txBody>
          <a:bodyPr/>
          <a:lstStyle/>
          <a:p>
            <a:pPr lvl="0"/>
            <a:r>
              <a:rPr lang="de-DE" dirty="0"/>
              <a:t>Fließtext</a:t>
            </a:r>
          </a:p>
          <a:p>
            <a:pPr lvl="1"/>
            <a:r>
              <a:rPr lang="de-DE" dirty="0"/>
              <a:t>Aufzählung Erste Ebene</a:t>
            </a:r>
          </a:p>
          <a:p>
            <a:pPr lvl="2"/>
            <a:r>
              <a:rPr lang="de-DE" dirty="0"/>
              <a:t>Aufzählung Zweite Ebene</a:t>
            </a:r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56AA3382-99DC-F945-B049-7E2EE3792057}"/>
              </a:ext>
            </a:extLst>
          </p:cNvPr>
          <p:cNvGrpSpPr/>
          <p:nvPr userDrawn="1"/>
        </p:nvGrpSpPr>
        <p:grpSpPr>
          <a:xfrm>
            <a:off x="-2335094" y="-647209"/>
            <a:ext cx="15116215" cy="7974003"/>
            <a:chOff x="-1908000" y="-648001"/>
            <a:chExt cx="12287460" cy="7974002"/>
          </a:xfrm>
        </p:grpSpPr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FB6D2B78-F037-9746-A797-93AA0082CCC2}"/>
                </a:ext>
              </a:extLst>
            </p:cNvPr>
            <p:cNvGrpSpPr/>
            <p:nvPr userDrawn="1"/>
          </p:nvGrpSpPr>
          <p:grpSpPr>
            <a:xfrm>
              <a:off x="612775" y="-468000"/>
              <a:ext cx="8683625" cy="360000"/>
              <a:chOff x="612775" y="-468000"/>
              <a:chExt cx="8683625" cy="360000"/>
            </a:xfrm>
          </p:grpSpPr>
          <p:cxnSp>
            <p:nvCxnSpPr>
              <p:cNvPr id="66" name="Gerade Verbindung 65">
                <a:extLst>
                  <a:ext uri="{FF2B5EF4-FFF2-40B4-BE49-F238E27FC236}">
                    <a16:creationId xmlns:a16="http://schemas.microsoft.com/office/drawing/2014/main" id="{43BE7D4C-A54F-F449-8178-975771FD052F}"/>
                  </a:ext>
                </a:extLst>
              </p:cNvPr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Gerade Verbindung 66">
                <a:extLst>
                  <a:ext uri="{FF2B5EF4-FFF2-40B4-BE49-F238E27FC236}">
                    <a16:creationId xmlns:a16="http://schemas.microsoft.com/office/drawing/2014/main" id="{C53D22EA-3AF5-644B-ABC8-A450D4762A8D}"/>
                  </a:ext>
                </a:extLst>
              </p:cNvPr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feld 67">
                <a:extLst>
                  <a:ext uri="{FF2B5EF4-FFF2-40B4-BE49-F238E27FC236}">
                    <a16:creationId xmlns:a16="http://schemas.microsoft.com/office/drawing/2014/main" id="{88DA61C9-1212-0B44-9ED9-C355F98AE6FC}"/>
                  </a:ext>
                </a:extLst>
              </p:cNvPr>
              <p:cNvSpPr txBox="1"/>
              <p:nvPr userDrawn="1"/>
            </p:nvSpPr>
            <p:spPr>
              <a:xfrm>
                <a:off x="6840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b" anchorCtr="0">
                <a:noAutofit/>
              </a:bodyPr>
              <a:lstStyle/>
              <a:p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  <a:p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02,09  cm</a:t>
                </a:r>
              </a:p>
            </p:txBody>
          </p:sp>
        </p:grpSp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6D38554F-CED9-8F40-86F2-8859AF9D3260}"/>
                </a:ext>
              </a:extLst>
            </p:cNvPr>
            <p:cNvGrpSpPr/>
            <p:nvPr userDrawn="1"/>
          </p:nvGrpSpPr>
          <p:grpSpPr>
            <a:xfrm>
              <a:off x="612775" y="-648001"/>
              <a:ext cx="8683625" cy="7974001"/>
              <a:chOff x="612775" y="-8082001"/>
              <a:chExt cx="8683625" cy="7974001"/>
            </a:xfrm>
          </p:grpSpPr>
          <p:sp>
            <p:nvSpPr>
              <p:cNvPr id="61" name="Textfeld 60">
                <a:extLst>
                  <a:ext uri="{FF2B5EF4-FFF2-40B4-BE49-F238E27FC236}">
                    <a16:creationId xmlns:a16="http://schemas.microsoft.com/office/drawing/2014/main" id="{4B0F9006-4E60-324C-921A-D5C1498B87D6}"/>
                  </a:ext>
                </a:extLst>
              </p:cNvPr>
              <p:cNvSpPr txBox="1"/>
              <p:nvPr userDrawn="1"/>
            </p:nvSpPr>
            <p:spPr>
              <a:xfrm>
                <a:off x="85032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t" anchorCtr="0">
                <a:noAutofit/>
              </a:bodyPr>
              <a:lstStyle/>
              <a:p>
                <a:pPr marL="0" marR="0" indent="0" algn="r" defTabSz="909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cm 31,76</a:t>
                </a:r>
              </a:p>
              <a:p>
                <a:pPr marL="0" marR="0" indent="0" algn="r" defTabSz="909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</p:txBody>
          </p:sp>
          <p:cxnSp>
            <p:nvCxnSpPr>
              <p:cNvPr id="62" name="Gerade Verbindung 61">
                <a:extLst>
                  <a:ext uri="{FF2B5EF4-FFF2-40B4-BE49-F238E27FC236}">
                    <a16:creationId xmlns:a16="http://schemas.microsoft.com/office/drawing/2014/main" id="{3A0F3F18-CE7E-CB42-8781-A93EA05DFB56}"/>
                  </a:ext>
                </a:extLst>
              </p:cNvPr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Gerade Verbindung 62">
                <a:extLst>
                  <a:ext uri="{FF2B5EF4-FFF2-40B4-BE49-F238E27FC236}">
                    <a16:creationId xmlns:a16="http://schemas.microsoft.com/office/drawing/2014/main" id="{1D79D914-0D39-1647-9E07-48F057B40F4B}"/>
                  </a:ext>
                </a:extLst>
              </p:cNvPr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feld 63">
                <a:extLst>
                  <a:ext uri="{FF2B5EF4-FFF2-40B4-BE49-F238E27FC236}">
                    <a16:creationId xmlns:a16="http://schemas.microsoft.com/office/drawing/2014/main" id="{29B52D9D-D84E-B34D-A2E3-3D3462AD72BA}"/>
                  </a:ext>
                </a:extLst>
              </p:cNvPr>
              <p:cNvSpPr txBox="1"/>
              <p:nvPr userDrawn="1"/>
            </p:nvSpPr>
            <p:spPr>
              <a:xfrm>
                <a:off x="6840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t" anchorCtr="0">
                <a:noAutofit/>
              </a:bodyPr>
              <a:lstStyle/>
              <a:p>
                <a:pPr marL="0" marR="0" indent="0" algn="l" defTabSz="909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2,09</a:t>
                </a:r>
                <a:r>
                  <a:rPr lang="de-DE" sz="1100" baseline="0" dirty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cm</a:t>
                </a:r>
              </a:p>
              <a:p>
                <a:pPr marL="0" marR="0" indent="0" algn="l" defTabSz="909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</p:txBody>
          </p:sp>
          <p:sp>
            <p:nvSpPr>
              <p:cNvPr id="65" name="Textfeld 64">
                <a:extLst>
                  <a:ext uri="{FF2B5EF4-FFF2-40B4-BE49-F238E27FC236}">
                    <a16:creationId xmlns:a16="http://schemas.microsoft.com/office/drawing/2014/main" id="{6F889872-F75C-8841-8F5C-C77CD30AF7CE}"/>
                  </a:ext>
                </a:extLst>
              </p:cNvPr>
              <p:cNvSpPr txBox="1"/>
              <p:nvPr userDrawn="1"/>
            </p:nvSpPr>
            <p:spPr>
              <a:xfrm>
                <a:off x="6056830" y="-8082001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t" anchorCtr="0">
                <a:noAutofit/>
              </a:bodyPr>
              <a:lstStyle/>
              <a:p>
                <a:pPr marL="0" marR="0" indent="0" algn="l" defTabSz="909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Headline Breite bis hier</a:t>
                </a:r>
              </a:p>
              <a:p>
                <a:pPr marL="0" marR="0" indent="0" algn="l" defTabSz="909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3,8</a:t>
                </a:r>
              </a:p>
            </p:txBody>
          </p:sp>
        </p:grpSp>
        <p:grpSp>
          <p:nvGrpSpPr>
            <p:cNvPr id="46" name="Gruppieren 45">
              <a:extLst>
                <a:ext uri="{FF2B5EF4-FFF2-40B4-BE49-F238E27FC236}">
                  <a16:creationId xmlns:a16="http://schemas.microsoft.com/office/drawing/2014/main" id="{512276BA-589F-FA41-A99A-BE04BF88B28A}"/>
                </a:ext>
              </a:extLst>
            </p:cNvPr>
            <p:cNvGrpSpPr/>
            <p:nvPr userDrawn="1"/>
          </p:nvGrpSpPr>
          <p:grpSpPr>
            <a:xfrm>
              <a:off x="-1908000" y="0"/>
              <a:ext cx="12287460" cy="7326001"/>
              <a:chOff x="-1908000" y="0"/>
              <a:chExt cx="12287460" cy="7326001"/>
            </a:xfrm>
          </p:grpSpPr>
          <p:grpSp>
            <p:nvGrpSpPr>
              <p:cNvPr id="47" name="Gruppieren 46">
                <a:extLst>
                  <a:ext uri="{FF2B5EF4-FFF2-40B4-BE49-F238E27FC236}">
                    <a16:creationId xmlns:a16="http://schemas.microsoft.com/office/drawing/2014/main" id="{12742CBB-7404-AB41-B12B-667C4B69C811}"/>
                  </a:ext>
                </a:extLst>
              </p:cNvPr>
              <p:cNvGrpSpPr/>
              <p:nvPr userDrawn="1"/>
            </p:nvGrpSpPr>
            <p:grpSpPr>
              <a:xfrm>
                <a:off x="-1908000" y="0"/>
                <a:ext cx="9017849" cy="7326001"/>
                <a:chOff x="-1908000" y="0"/>
                <a:chExt cx="9017849" cy="7326001"/>
              </a:xfrm>
            </p:grpSpPr>
            <p:sp>
              <p:nvSpPr>
                <p:cNvPr id="53" name="Regieanweisung // Hilfslinien">
                  <a:extLst>
                    <a:ext uri="{FF2B5EF4-FFF2-40B4-BE49-F238E27FC236}">
                      <a16:creationId xmlns:a16="http://schemas.microsoft.com/office/drawing/2014/main" id="{F0257F17-A6B6-C044-80D8-342AF30E5019}"/>
                    </a:ext>
                  </a:extLst>
                </p:cNvPr>
                <p:cNvSpPr txBox="1"/>
                <p:nvPr userDrawn="1"/>
              </p:nvSpPr>
              <p:spPr>
                <a:xfrm rot="10800000" flipH="1" flipV="1">
                  <a:off x="2778727" y="6966000"/>
                  <a:ext cx="4331122" cy="360001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Hilfslinien anzeigen über Menu: </a:t>
                  </a:r>
                  <a:b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</a:br>
                  <a:r>
                    <a:rPr lang="de-DE" sz="1100" b="1" baseline="0" dirty="0">
                      <a:solidFill>
                        <a:srgbClr val="FF0000"/>
                      </a:solidFill>
                      <a:latin typeface="+mn-lt"/>
                    </a:rPr>
                    <a:t>Ansicht</a:t>
                  </a: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 // </a:t>
                  </a:r>
                  <a:r>
                    <a:rPr lang="de-DE" sz="1100" b="1" baseline="0" dirty="0">
                      <a:solidFill>
                        <a:srgbClr val="FF0000"/>
                      </a:solidFill>
                      <a:latin typeface="+mn-lt"/>
                    </a:rPr>
                    <a:t>Anzeigen</a:t>
                  </a: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 // Haken bei </a:t>
                  </a:r>
                  <a:r>
                    <a:rPr lang="de-DE" sz="1100" b="1" baseline="0" dirty="0">
                      <a:solidFill>
                        <a:srgbClr val="FF0000"/>
                      </a:solidFill>
                      <a:latin typeface="+mn-lt"/>
                    </a:rPr>
                    <a:t>Führungslinien</a:t>
                  </a: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 setzen</a:t>
                  </a:r>
                </a:p>
              </p:txBody>
            </p:sp>
            <p:grpSp>
              <p:nvGrpSpPr>
                <p:cNvPr id="54" name="Gruppieren 53">
                  <a:extLst>
                    <a:ext uri="{FF2B5EF4-FFF2-40B4-BE49-F238E27FC236}">
                      <a16:creationId xmlns:a16="http://schemas.microsoft.com/office/drawing/2014/main" id="{93457548-BBA1-1A40-9877-2BAEAAD8B202}"/>
                    </a:ext>
                  </a:extLst>
                </p:cNvPr>
                <p:cNvGrpSpPr/>
                <p:nvPr userDrawn="1"/>
              </p:nvGrpSpPr>
              <p:grpSpPr>
                <a:xfrm>
                  <a:off x="-1908000" y="0"/>
                  <a:ext cx="1800000" cy="4348800"/>
                  <a:chOff x="-1908000" y="0"/>
                  <a:chExt cx="1800000" cy="4348800"/>
                </a:xfrm>
              </p:grpSpPr>
              <p:sp>
                <p:nvSpPr>
                  <p:cNvPr id="55" name="Regieanweisung // Allgemein">
                    <a:extLst>
                      <a:ext uri="{FF2B5EF4-FFF2-40B4-BE49-F238E27FC236}">
                        <a16:creationId xmlns:a16="http://schemas.microsoft.com/office/drawing/2014/main" id="{32364BC5-5711-7C46-9F33-AB4A226781B8}"/>
                      </a:ext>
                    </a:extLst>
                  </p:cNvPr>
                  <p:cNvSpPr txBox="1"/>
                  <p:nvPr userDrawn="1"/>
                </p:nvSpPr>
                <p:spPr>
                  <a:xfrm rot="10800000" flipH="1" flipV="1">
                    <a:off x="-1908000" y="0"/>
                    <a:ext cx="1800000" cy="1260475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vert="horz" wrap="square" lIns="0" tIns="0" rIns="0" bIns="0" rtlCol="0" anchor="ctr" anchorCtr="0">
                    <a:noAutofit/>
                  </a:bodyPr>
                  <a:lstStyle>
                    <a:defPPr>
                      <a:defRPr lang="de-DE"/>
                    </a:defPPr>
                    <a:lvl1pPr marL="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52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305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58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6112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64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916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69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222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Folie in Ursprungsform 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bringen über Menu: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Start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Folien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Zurücksetzen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855"/>
                      </a:spcBef>
                      <a:spcAft>
                        <a:spcPts val="0"/>
                      </a:spcAft>
                    </a:pP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Wechsel des Folienlayouts </a:t>
                    </a:r>
                    <a:b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im Menü über:</a:t>
                    </a:r>
                  </a:p>
                  <a:p>
                    <a:pPr marL="0" marR="0" lvl="0" indent="0" algn="r" defTabSz="8677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Start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Folien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Layout</a:t>
                    </a:r>
                    <a:endParaRPr lang="de-DE" sz="1100" b="0" baseline="0" dirty="0">
                      <a:solidFill>
                        <a:srgbClr val="FF00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6" name="Regieanweisung // Listenebenen">
                    <a:extLst>
                      <a:ext uri="{FF2B5EF4-FFF2-40B4-BE49-F238E27FC236}">
                        <a16:creationId xmlns:a16="http://schemas.microsoft.com/office/drawing/2014/main" id="{A7D0F98E-B380-7B41-A3BC-90C36863C071}"/>
                      </a:ext>
                    </a:extLst>
                  </p:cNvPr>
                  <p:cNvSpPr txBox="1"/>
                  <p:nvPr userDrawn="1"/>
                </p:nvSpPr>
                <p:spPr>
                  <a:xfrm rot="10800000" flipH="1" flipV="1">
                    <a:off x="-1908000" y="1800000"/>
                    <a:ext cx="1800000" cy="720000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vert="horz" wrap="square" lIns="0" tIns="18000" rIns="0" bIns="0" rtlCol="0" anchor="t" anchorCtr="0">
                    <a:noAutofit/>
                  </a:bodyPr>
                  <a:lstStyle>
                    <a:defPPr>
                      <a:defRPr lang="de-DE"/>
                    </a:defPPr>
                    <a:lvl1pPr marL="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52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305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58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6112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64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916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69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222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r">
                      <a:lnSpc>
                        <a:spcPct val="100000"/>
                      </a:lnSpc>
                      <a:spcBef>
                        <a:spcPts val="855"/>
                      </a:spcBef>
                      <a:spcAft>
                        <a:spcPts val="0"/>
                      </a:spcAft>
                    </a:pP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Wechsel der Textebene</a:t>
                    </a:r>
                    <a:b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im Menü über: </a:t>
                    </a:r>
                    <a:b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Start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Absatz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Listenebene </a:t>
                    </a:r>
                    <a:b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erhöhen/verringern</a:t>
                    </a:r>
                  </a:p>
                </p:txBody>
              </p:sp>
              <p:grpSp>
                <p:nvGrpSpPr>
                  <p:cNvPr id="57" name="Gruppieren 56">
                    <a:extLst>
                      <a:ext uri="{FF2B5EF4-FFF2-40B4-BE49-F238E27FC236}">
                        <a16:creationId xmlns:a16="http://schemas.microsoft.com/office/drawing/2014/main" id="{1340B3F1-8086-AF43-A431-5EF1E61579A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1659626" y="2628001"/>
                    <a:ext cx="864000" cy="792000"/>
                    <a:chOff x="-1659626" y="2628001"/>
                    <a:chExt cx="864000" cy="792000"/>
                  </a:xfrm>
                </p:grpSpPr>
                <p:sp>
                  <p:nvSpPr>
                    <p:cNvPr id="59" name="Listenebenen verringern">
                      <a:extLst>
                        <a:ext uri="{FF2B5EF4-FFF2-40B4-BE49-F238E27FC236}">
                          <a16:creationId xmlns:a16="http://schemas.microsoft.com/office/drawing/2014/main" id="{889CB209-CDB4-1342-B0C3-B4A4F769B19F}"/>
                        </a:ext>
                      </a:extLst>
                    </p:cNvPr>
                    <p:cNvSpPr txBox="1"/>
                    <p:nvPr userDrawn="1"/>
                  </p:nvSpPr>
                  <p:spPr>
                    <a:xfrm rot="10800000" flipH="1" flipV="1">
                      <a:off x="-1659626" y="3096001"/>
                      <a:ext cx="864000" cy="324000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vert="horz" wrap="square" lIns="0" tIns="0" rIns="0" bIns="0" rtlCol="0" anchor="ctr" anchorCtr="0">
                      <a:noAutofit/>
                    </a:bodyPr>
                    <a:lstStyle>
                      <a:defPPr>
                        <a:defRPr lang="de-DE"/>
                      </a:defPPr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Listenebene verringern</a:t>
                      </a:r>
                    </a:p>
                  </p:txBody>
                </p:sp>
                <p:sp>
                  <p:nvSpPr>
                    <p:cNvPr id="60" name="Listenebenen erhöhen">
                      <a:extLst>
                        <a:ext uri="{FF2B5EF4-FFF2-40B4-BE49-F238E27FC236}">
                          <a16:creationId xmlns:a16="http://schemas.microsoft.com/office/drawing/2014/main" id="{BDBBB43F-17B8-BA4B-A5FA-46D1D728AABB}"/>
                        </a:ext>
                      </a:extLst>
                    </p:cNvPr>
                    <p:cNvSpPr txBox="1"/>
                    <p:nvPr userDrawn="1"/>
                  </p:nvSpPr>
                  <p:spPr>
                    <a:xfrm rot="10800000" flipH="1" flipV="1">
                      <a:off x="-1659626" y="2628001"/>
                      <a:ext cx="864000" cy="324000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vert="horz" wrap="square" lIns="0" tIns="0" rIns="0" bIns="0" rtlCol="0" anchor="ctr" anchorCtr="0">
                      <a:noAutofit/>
                    </a:bodyPr>
                    <a:lstStyle>
                      <a:defPPr>
                        <a:defRPr lang="de-DE"/>
                      </a:defPPr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Listenebene erhöhen</a:t>
                      </a:r>
                    </a:p>
                  </p:txBody>
                </p:sp>
              </p:grpSp>
              <p:sp>
                <p:nvSpPr>
                  <p:cNvPr id="58" name="Regieanweisung // Listenebenen">
                    <a:extLst>
                      <a:ext uri="{FF2B5EF4-FFF2-40B4-BE49-F238E27FC236}">
                        <a16:creationId xmlns:a16="http://schemas.microsoft.com/office/drawing/2014/main" id="{4BE9745F-061E-B34F-8319-BC7510396EEF}"/>
                      </a:ext>
                    </a:extLst>
                  </p:cNvPr>
                  <p:cNvSpPr txBox="1"/>
                  <p:nvPr userDrawn="1"/>
                </p:nvSpPr>
                <p:spPr>
                  <a:xfrm rot="10800000" flipH="1" flipV="1">
                    <a:off x="-1908000" y="3628800"/>
                    <a:ext cx="1800000" cy="720000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vert="horz" wrap="square" lIns="0" tIns="18000" rIns="0" bIns="0" rtlCol="0" anchor="t" anchorCtr="0">
                    <a:noAutofit/>
                  </a:bodyPr>
                  <a:lstStyle>
                    <a:defPPr>
                      <a:defRPr lang="de-DE"/>
                    </a:defPPr>
                    <a:lvl1pPr marL="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52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305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58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6112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64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916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69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222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r">
                      <a:lnSpc>
                        <a:spcPct val="100000"/>
                      </a:lnSpc>
                      <a:spcBef>
                        <a:spcPts val="855"/>
                      </a:spcBef>
                      <a:spcAft>
                        <a:spcPts val="0"/>
                      </a:spcAft>
                    </a:pP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Oder über Tab-Taste (verringern)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855"/>
                      </a:spcBef>
                      <a:spcAft>
                        <a:spcPts val="0"/>
                      </a:spcAft>
                    </a:pP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bzw. </a:t>
                    </a:r>
                    <a:r>
                      <a:rPr lang="de-DE" sz="1100" b="0" baseline="0" dirty="0" err="1">
                        <a:solidFill>
                          <a:srgbClr val="FF0000"/>
                        </a:solidFill>
                        <a:latin typeface="+mn-lt"/>
                      </a:rPr>
                      <a:t>Shift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+ Tab-Taste (erhöhen)</a:t>
                    </a:r>
                    <a:endParaRPr lang="de-DE" sz="1100" b="1" baseline="0" dirty="0">
                      <a:solidFill>
                        <a:srgbClr val="FF0000"/>
                      </a:solidFill>
                      <a:latin typeface="+mn-lt"/>
                    </a:endParaRPr>
                  </a:p>
                </p:txBody>
              </p:sp>
            </p:grpSp>
          </p:grpSp>
          <p:cxnSp>
            <p:nvCxnSpPr>
              <p:cNvPr id="52" name="Gerade Verbindung 51">
                <a:extLst>
                  <a:ext uri="{FF2B5EF4-FFF2-40B4-BE49-F238E27FC236}">
                    <a16:creationId xmlns:a16="http://schemas.microsoft.com/office/drawing/2014/main" id="{055E5AB6-BE9C-FE4F-9696-C90F15A28BE9}"/>
                  </a:ext>
                </a:extLst>
              </p:cNvPr>
              <p:cNvCxnSpPr/>
              <p:nvPr userDrawn="1"/>
            </p:nvCxnSpPr>
            <p:spPr>
              <a:xfrm>
                <a:off x="10019460" y="6229350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9" name="Bild Listenebenen erhöhen">
            <a:extLst>
              <a:ext uri="{FF2B5EF4-FFF2-40B4-BE49-F238E27FC236}">
                <a16:creationId xmlns:a16="http://schemas.microsoft.com/office/drawing/2014/main" id="{3DD486BE-AFEB-6342-A076-491062F4B4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5369" y="2628000"/>
            <a:ext cx="742505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Bild Listenebenen verringern">
            <a:extLst>
              <a:ext uri="{FF2B5EF4-FFF2-40B4-BE49-F238E27FC236}">
                <a16:creationId xmlns:a16="http://schemas.microsoft.com/office/drawing/2014/main" id="{6957C8DD-B81B-A143-BA23-E9DDD590A3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5368" y="3096000"/>
            <a:ext cx="742505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3167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3748">
          <p15:clr>
            <a:srgbClr val="FBAE40"/>
          </p15:clr>
        </p15:guide>
        <p15:guide id="2" pos="4701" userDrawn="1">
          <p15:clr>
            <a:srgbClr val="FBAE40"/>
          </p15:clr>
        </p15:guide>
        <p15:guide id="3" pos="7196">
          <p15:clr>
            <a:srgbClr val="FBAE40"/>
          </p15:clr>
        </p15:guide>
        <p15:guide id="4" orient="horz" pos="116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te B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6DFDAD7E-C493-EE4B-89CF-892097B18DB3}"/>
              </a:ext>
            </a:extLst>
          </p:cNvPr>
          <p:cNvSpPr txBox="1"/>
          <p:nvPr userDrawn="1"/>
        </p:nvSpPr>
        <p:spPr>
          <a:xfrm>
            <a:off x="12090400" y="449942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100" dirty="0" err="1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1D661A0-686E-4446-9034-A05D2A4E8E30}"/>
              </a:ext>
            </a:extLst>
          </p:cNvPr>
          <p:cNvSpPr txBox="1"/>
          <p:nvPr userDrawn="1"/>
        </p:nvSpPr>
        <p:spPr>
          <a:xfrm>
            <a:off x="9073116" y="70883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100" dirty="0" err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661E63-0B63-1C48-AB5C-AC21B6C69392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7A2F7241-B8DB-4A62-A307-758AC8B2D55D}" type="datetime4">
              <a:rPr lang="de-DE" smtClean="0"/>
              <a:pPr/>
              <a:t>15. März 2021</a:t>
            </a:fld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9402DB9-8FF1-C740-85B5-734D3EF38A2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DD6D5260-E118-0142-AC8E-5990877AA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848" y="1054800"/>
            <a:ext cx="6709510" cy="1078850"/>
          </a:xfrm>
        </p:spPr>
        <p:txBody>
          <a:bodyPr/>
          <a:lstStyle/>
          <a:p>
            <a:r>
              <a:rPr lang="de-DE" dirty="0"/>
              <a:t>Mastertitelformat bearbeiten</a:t>
            </a:r>
            <a:br>
              <a:rPr lang="de-DE" dirty="0"/>
            </a:br>
            <a:r>
              <a:rPr lang="de-DE" dirty="0"/>
              <a:t>zweizeilig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B05B569C-DA55-8E4D-9E61-30F76CDEEA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615607" y="690316"/>
            <a:ext cx="5450605" cy="6167069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5A960A61-8D47-5C46-A483-78A018CD39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879182" y="1918749"/>
            <a:ext cx="2105422" cy="1918492"/>
          </a:xfrm>
          <a:prstGeom prst="rect">
            <a:avLst/>
          </a:prstGeom>
        </p:spPr>
      </p:pic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80C75A58-5DD0-E940-979F-A02E64F5644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4063" y="2205038"/>
            <a:ext cx="5202000" cy="3671999"/>
          </a:xfrm>
        </p:spPr>
        <p:txBody>
          <a:bodyPr/>
          <a:lstStyle/>
          <a:p>
            <a:pPr lvl="0"/>
            <a:r>
              <a:rPr lang="de-DE" dirty="0"/>
              <a:t>Fließtext</a:t>
            </a:r>
          </a:p>
          <a:p>
            <a:pPr lvl="1"/>
            <a:r>
              <a:rPr lang="de-DE" dirty="0"/>
              <a:t>Aufzählung Erste Ebene</a:t>
            </a:r>
          </a:p>
          <a:p>
            <a:pPr lvl="2"/>
            <a:r>
              <a:rPr lang="de-DE" dirty="0"/>
              <a:t>Aufzählung Zweite Ebene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CD2966E0-5E86-6443-BA83-C08B050EEDBC}"/>
              </a:ext>
            </a:extLst>
          </p:cNvPr>
          <p:cNvGrpSpPr/>
          <p:nvPr userDrawn="1"/>
        </p:nvGrpSpPr>
        <p:grpSpPr>
          <a:xfrm>
            <a:off x="-2335094" y="-647209"/>
            <a:ext cx="15116215" cy="7974003"/>
            <a:chOff x="-1908000" y="-648001"/>
            <a:chExt cx="12287460" cy="7974002"/>
          </a:xfrm>
        </p:grpSpPr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88D2495E-95AC-574F-8535-33D5EF6F0158}"/>
                </a:ext>
              </a:extLst>
            </p:cNvPr>
            <p:cNvGrpSpPr/>
            <p:nvPr userDrawn="1"/>
          </p:nvGrpSpPr>
          <p:grpSpPr>
            <a:xfrm>
              <a:off x="612775" y="-468000"/>
              <a:ext cx="8683625" cy="360000"/>
              <a:chOff x="612775" y="-468000"/>
              <a:chExt cx="8683625" cy="360000"/>
            </a:xfrm>
          </p:grpSpPr>
          <p:cxnSp>
            <p:nvCxnSpPr>
              <p:cNvPr id="38" name="Gerade Verbindung 37">
                <a:extLst>
                  <a:ext uri="{FF2B5EF4-FFF2-40B4-BE49-F238E27FC236}">
                    <a16:creationId xmlns:a16="http://schemas.microsoft.com/office/drawing/2014/main" id="{6F0E93F0-5BDA-7644-B2ED-C8329CED2F96}"/>
                  </a:ext>
                </a:extLst>
              </p:cNvPr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38">
                <a:extLst>
                  <a:ext uri="{FF2B5EF4-FFF2-40B4-BE49-F238E27FC236}">
                    <a16:creationId xmlns:a16="http://schemas.microsoft.com/office/drawing/2014/main" id="{A1E1E8F5-993A-E844-A314-7755A9F44AC6}"/>
                  </a:ext>
                </a:extLst>
              </p:cNvPr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feld 39">
                <a:extLst>
                  <a:ext uri="{FF2B5EF4-FFF2-40B4-BE49-F238E27FC236}">
                    <a16:creationId xmlns:a16="http://schemas.microsoft.com/office/drawing/2014/main" id="{2C6DF6EF-8200-0E49-9FBA-C74F926CC17D}"/>
                  </a:ext>
                </a:extLst>
              </p:cNvPr>
              <p:cNvSpPr txBox="1"/>
              <p:nvPr userDrawn="1"/>
            </p:nvSpPr>
            <p:spPr>
              <a:xfrm>
                <a:off x="6840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b" anchorCtr="0">
                <a:noAutofit/>
              </a:bodyPr>
              <a:lstStyle/>
              <a:p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  <a:p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02,09  cm</a:t>
                </a:r>
              </a:p>
            </p:txBody>
          </p:sp>
        </p:grp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4295D3F4-B1C8-0647-9014-E4C6EF61ACE8}"/>
                </a:ext>
              </a:extLst>
            </p:cNvPr>
            <p:cNvGrpSpPr/>
            <p:nvPr userDrawn="1"/>
          </p:nvGrpSpPr>
          <p:grpSpPr>
            <a:xfrm>
              <a:off x="612775" y="-648001"/>
              <a:ext cx="8683625" cy="7974001"/>
              <a:chOff x="612775" y="-8082001"/>
              <a:chExt cx="8683625" cy="7974001"/>
            </a:xfrm>
          </p:grpSpPr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AA377B2D-50B8-DB44-A4E1-A8A463AFD228}"/>
                  </a:ext>
                </a:extLst>
              </p:cNvPr>
              <p:cNvSpPr txBox="1"/>
              <p:nvPr userDrawn="1"/>
            </p:nvSpPr>
            <p:spPr>
              <a:xfrm>
                <a:off x="85032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t" anchorCtr="0">
                <a:noAutofit/>
              </a:bodyPr>
              <a:lstStyle/>
              <a:p>
                <a:pPr marL="0" marR="0" indent="0" algn="r" defTabSz="909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cm 31,76</a:t>
                </a:r>
              </a:p>
              <a:p>
                <a:pPr marL="0" marR="0" indent="0" algn="r" defTabSz="909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</p:txBody>
          </p:sp>
          <p:cxnSp>
            <p:nvCxnSpPr>
              <p:cNvPr id="34" name="Gerade Verbindung 33">
                <a:extLst>
                  <a:ext uri="{FF2B5EF4-FFF2-40B4-BE49-F238E27FC236}">
                    <a16:creationId xmlns:a16="http://schemas.microsoft.com/office/drawing/2014/main" id="{111D01E8-5508-574B-806E-B726B272BE6B}"/>
                  </a:ext>
                </a:extLst>
              </p:cNvPr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 Verbindung 34">
                <a:extLst>
                  <a:ext uri="{FF2B5EF4-FFF2-40B4-BE49-F238E27FC236}">
                    <a16:creationId xmlns:a16="http://schemas.microsoft.com/office/drawing/2014/main" id="{221D8358-E6E6-F94B-AC68-4548DD47AEDC}"/>
                  </a:ext>
                </a:extLst>
              </p:cNvPr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feld 35">
                <a:extLst>
                  <a:ext uri="{FF2B5EF4-FFF2-40B4-BE49-F238E27FC236}">
                    <a16:creationId xmlns:a16="http://schemas.microsoft.com/office/drawing/2014/main" id="{559971E0-A6E3-0841-8D78-0CA5E4CB6676}"/>
                  </a:ext>
                </a:extLst>
              </p:cNvPr>
              <p:cNvSpPr txBox="1"/>
              <p:nvPr userDrawn="1"/>
            </p:nvSpPr>
            <p:spPr>
              <a:xfrm>
                <a:off x="6840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t" anchorCtr="0">
                <a:noAutofit/>
              </a:bodyPr>
              <a:lstStyle/>
              <a:p>
                <a:pPr marL="0" marR="0" indent="0" algn="l" defTabSz="909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2,09</a:t>
                </a:r>
                <a:r>
                  <a:rPr lang="de-DE" sz="1100" baseline="0" dirty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cm</a:t>
                </a:r>
              </a:p>
              <a:p>
                <a:pPr marL="0" marR="0" indent="0" algn="l" defTabSz="909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</p:txBody>
          </p:sp>
          <p:sp>
            <p:nvSpPr>
              <p:cNvPr id="37" name="Textfeld 36">
                <a:extLst>
                  <a:ext uri="{FF2B5EF4-FFF2-40B4-BE49-F238E27FC236}">
                    <a16:creationId xmlns:a16="http://schemas.microsoft.com/office/drawing/2014/main" id="{E9B6D311-63DB-5144-851E-6B020B889134}"/>
                  </a:ext>
                </a:extLst>
              </p:cNvPr>
              <p:cNvSpPr txBox="1"/>
              <p:nvPr userDrawn="1"/>
            </p:nvSpPr>
            <p:spPr>
              <a:xfrm>
                <a:off x="6056830" y="-8082001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t" anchorCtr="0">
                <a:noAutofit/>
              </a:bodyPr>
              <a:lstStyle/>
              <a:p>
                <a:pPr marL="0" marR="0" indent="0" algn="l" defTabSz="909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Headline Breite bis hier</a:t>
                </a:r>
              </a:p>
              <a:p>
                <a:pPr marL="0" marR="0" indent="0" algn="l" defTabSz="909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dirty="0">
                    <a:solidFill>
                      <a:srgbClr val="FF0000"/>
                    </a:solidFill>
                    <a:latin typeface="+mn-lt"/>
                  </a:rPr>
                  <a:t>3,8</a:t>
                </a:r>
              </a:p>
            </p:txBody>
          </p:sp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2EE71D3A-E62A-5846-BE67-93C30DAB126F}"/>
                </a:ext>
              </a:extLst>
            </p:cNvPr>
            <p:cNvGrpSpPr/>
            <p:nvPr userDrawn="1"/>
          </p:nvGrpSpPr>
          <p:grpSpPr>
            <a:xfrm>
              <a:off x="-1908000" y="0"/>
              <a:ext cx="12287460" cy="7326001"/>
              <a:chOff x="-1908000" y="0"/>
              <a:chExt cx="12287460" cy="7326001"/>
            </a:xfrm>
          </p:grpSpPr>
          <p:grpSp>
            <p:nvGrpSpPr>
              <p:cNvPr id="15" name="Gruppieren 14">
                <a:extLst>
                  <a:ext uri="{FF2B5EF4-FFF2-40B4-BE49-F238E27FC236}">
                    <a16:creationId xmlns:a16="http://schemas.microsoft.com/office/drawing/2014/main" id="{6E2936C8-EE7B-F54B-A5FF-3D12EAD51515}"/>
                  </a:ext>
                </a:extLst>
              </p:cNvPr>
              <p:cNvGrpSpPr/>
              <p:nvPr userDrawn="1"/>
            </p:nvGrpSpPr>
            <p:grpSpPr>
              <a:xfrm>
                <a:off x="-1908000" y="0"/>
                <a:ext cx="9017849" cy="7326001"/>
                <a:chOff x="-1908000" y="0"/>
                <a:chExt cx="9017849" cy="7326001"/>
              </a:xfrm>
            </p:grpSpPr>
            <p:sp>
              <p:nvSpPr>
                <p:cNvPr id="23" name="Regieanweisung // Hilfslinien">
                  <a:extLst>
                    <a:ext uri="{FF2B5EF4-FFF2-40B4-BE49-F238E27FC236}">
                      <a16:creationId xmlns:a16="http://schemas.microsoft.com/office/drawing/2014/main" id="{2E2E9B9E-8349-8645-BB3A-23AF6A0E733E}"/>
                    </a:ext>
                  </a:extLst>
                </p:cNvPr>
                <p:cNvSpPr txBox="1"/>
                <p:nvPr userDrawn="1"/>
              </p:nvSpPr>
              <p:spPr>
                <a:xfrm rot="10800000" flipH="1" flipV="1">
                  <a:off x="2778727" y="6966000"/>
                  <a:ext cx="4331122" cy="360001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Hilfslinien anzeigen über Menu: </a:t>
                  </a:r>
                  <a:b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</a:br>
                  <a:r>
                    <a:rPr lang="de-DE" sz="1100" b="1" baseline="0" dirty="0">
                      <a:solidFill>
                        <a:srgbClr val="FF0000"/>
                      </a:solidFill>
                      <a:latin typeface="+mn-lt"/>
                    </a:rPr>
                    <a:t>Ansicht</a:t>
                  </a: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 // </a:t>
                  </a:r>
                  <a:r>
                    <a:rPr lang="de-DE" sz="1100" b="1" baseline="0" dirty="0">
                      <a:solidFill>
                        <a:srgbClr val="FF0000"/>
                      </a:solidFill>
                      <a:latin typeface="+mn-lt"/>
                    </a:rPr>
                    <a:t>Anzeigen</a:t>
                  </a: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 // Haken bei </a:t>
                  </a:r>
                  <a:r>
                    <a:rPr lang="de-DE" sz="1100" b="1" baseline="0" dirty="0">
                      <a:solidFill>
                        <a:srgbClr val="FF0000"/>
                      </a:solidFill>
                      <a:latin typeface="+mn-lt"/>
                    </a:rPr>
                    <a:t>Führungslinien</a:t>
                  </a:r>
                  <a:r>
                    <a:rPr lang="de-DE" sz="1100" b="0" baseline="0" dirty="0">
                      <a:solidFill>
                        <a:srgbClr val="FF0000"/>
                      </a:solidFill>
                      <a:latin typeface="+mn-lt"/>
                    </a:rPr>
                    <a:t> setzen</a:t>
                  </a:r>
                </a:p>
              </p:txBody>
            </p:sp>
            <p:grpSp>
              <p:nvGrpSpPr>
                <p:cNvPr id="25" name="Gruppieren 24">
                  <a:extLst>
                    <a:ext uri="{FF2B5EF4-FFF2-40B4-BE49-F238E27FC236}">
                      <a16:creationId xmlns:a16="http://schemas.microsoft.com/office/drawing/2014/main" id="{F81DBFF4-4B75-5B4C-A2F1-A641C2AB584E}"/>
                    </a:ext>
                  </a:extLst>
                </p:cNvPr>
                <p:cNvGrpSpPr/>
                <p:nvPr userDrawn="1"/>
              </p:nvGrpSpPr>
              <p:grpSpPr>
                <a:xfrm>
                  <a:off x="-1908000" y="0"/>
                  <a:ext cx="1800000" cy="4348800"/>
                  <a:chOff x="-1908000" y="0"/>
                  <a:chExt cx="1800000" cy="4348800"/>
                </a:xfrm>
              </p:grpSpPr>
              <p:sp>
                <p:nvSpPr>
                  <p:cNvPr id="26" name="Regieanweisung // Allgemein">
                    <a:extLst>
                      <a:ext uri="{FF2B5EF4-FFF2-40B4-BE49-F238E27FC236}">
                        <a16:creationId xmlns:a16="http://schemas.microsoft.com/office/drawing/2014/main" id="{30F5CAD1-3718-6D47-8987-3784A27983B6}"/>
                      </a:ext>
                    </a:extLst>
                  </p:cNvPr>
                  <p:cNvSpPr txBox="1"/>
                  <p:nvPr userDrawn="1"/>
                </p:nvSpPr>
                <p:spPr>
                  <a:xfrm rot="10800000" flipH="1" flipV="1">
                    <a:off x="-1908000" y="0"/>
                    <a:ext cx="1800000" cy="1260475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vert="horz" wrap="square" lIns="0" tIns="0" rIns="0" bIns="0" rtlCol="0" anchor="ctr" anchorCtr="0">
                    <a:noAutofit/>
                  </a:bodyPr>
                  <a:lstStyle>
                    <a:defPPr>
                      <a:defRPr lang="de-DE"/>
                    </a:defPPr>
                    <a:lvl1pPr marL="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52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305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58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6112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64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916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69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222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Folie in Ursprungsform 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bringen über Menu: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Start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Folien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Zurücksetzen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855"/>
                      </a:spcBef>
                      <a:spcAft>
                        <a:spcPts val="0"/>
                      </a:spcAft>
                    </a:pP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Wechsel des Folienlayouts </a:t>
                    </a:r>
                    <a:b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im Menü über:</a:t>
                    </a:r>
                  </a:p>
                  <a:p>
                    <a:pPr marL="0" marR="0" lvl="0" indent="0" algn="r" defTabSz="8677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Start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Folien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Layout</a:t>
                    </a:r>
                    <a:endParaRPr lang="de-DE" sz="1100" b="0" baseline="0" dirty="0">
                      <a:solidFill>
                        <a:srgbClr val="FF00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8" name="Regieanweisung // Listenebenen">
                    <a:extLst>
                      <a:ext uri="{FF2B5EF4-FFF2-40B4-BE49-F238E27FC236}">
                        <a16:creationId xmlns:a16="http://schemas.microsoft.com/office/drawing/2014/main" id="{3DA9C706-ED9F-064B-B48D-2CA5D5CA6CD0}"/>
                      </a:ext>
                    </a:extLst>
                  </p:cNvPr>
                  <p:cNvSpPr txBox="1"/>
                  <p:nvPr userDrawn="1"/>
                </p:nvSpPr>
                <p:spPr>
                  <a:xfrm rot="10800000" flipH="1" flipV="1">
                    <a:off x="-1908000" y="1800000"/>
                    <a:ext cx="1800000" cy="720000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vert="horz" wrap="square" lIns="0" tIns="18000" rIns="0" bIns="0" rtlCol="0" anchor="t" anchorCtr="0">
                    <a:noAutofit/>
                  </a:bodyPr>
                  <a:lstStyle>
                    <a:defPPr>
                      <a:defRPr lang="de-DE"/>
                    </a:defPPr>
                    <a:lvl1pPr marL="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52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305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58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6112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64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916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69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222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r">
                      <a:lnSpc>
                        <a:spcPct val="100000"/>
                      </a:lnSpc>
                      <a:spcBef>
                        <a:spcPts val="855"/>
                      </a:spcBef>
                      <a:spcAft>
                        <a:spcPts val="0"/>
                      </a:spcAft>
                    </a:pP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Wechsel der Textebene</a:t>
                    </a:r>
                    <a:b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im Menü über: </a:t>
                    </a:r>
                    <a:b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Start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Absatz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Listenebene </a:t>
                    </a:r>
                    <a:b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1100" b="1" baseline="0" dirty="0">
                        <a:solidFill>
                          <a:srgbClr val="FF0000"/>
                        </a:solidFill>
                        <a:latin typeface="+mn-lt"/>
                      </a:rPr>
                      <a:t>erhöhen/verringern</a:t>
                    </a:r>
                  </a:p>
                </p:txBody>
              </p:sp>
              <p:grpSp>
                <p:nvGrpSpPr>
                  <p:cNvPr id="29" name="Gruppieren 28">
                    <a:extLst>
                      <a:ext uri="{FF2B5EF4-FFF2-40B4-BE49-F238E27FC236}">
                        <a16:creationId xmlns:a16="http://schemas.microsoft.com/office/drawing/2014/main" id="{0D746308-76A1-4A48-A1A1-E78D4BD518B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1659626" y="2628001"/>
                    <a:ext cx="864000" cy="792000"/>
                    <a:chOff x="-1659626" y="2628001"/>
                    <a:chExt cx="864000" cy="792000"/>
                  </a:xfrm>
                </p:grpSpPr>
                <p:sp>
                  <p:nvSpPr>
                    <p:cNvPr id="31" name="Listenebenen verringern">
                      <a:extLst>
                        <a:ext uri="{FF2B5EF4-FFF2-40B4-BE49-F238E27FC236}">
                          <a16:creationId xmlns:a16="http://schemas.microsoft.com/office/drawing/2014/main" id="{5139777C-8997-3D46-BFB5-E90868A71A08}"/>
                        </a:ext>
                      </a:extLst>
                    </p:cNvPr>
                    <p:cNvSpPr txBox="1"/>
                    <p:nvPr userDrawn="1"/>
                  </p:nvSpPr>
                  <p:spPr>
                    <a:xfrm rot="10800000" flipH="1" flipV="1">
                      <a:off x="-1659626" y="3096001"/>
                      <a:ext cx="864000" cy="324000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vert="horz" wrap="square" lIns="0" tIns="0" rIns="0" bIns="0" rtlCol="0" anchor="ctr" anchorCtr="0">
                      <a:noAutofit/>
                    </a:bodyPr>
                    <a:lstStyle>
                      <a:defPPr>
                        <a:defRPr lang="de-DE"/>
                      </a:defPPr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Listenebene verringern</a:t>
                      </a:r>
                    </a:p>
                  </p:txBody>
                </p:sp>
                <p:sp>
                  <p:nvSpPr>
                    <p:cNvPr id="32" name="Listenebenen erhöhen">
                      <a:extLst>
                        <a:ext uri="{FF2B5EF4-FFF2-40B4-BE49-F238E27FC236}">
                          <a16:creationId xmlns:a16="http://schemas.microsoft.com/office/drawing/2014/main" id="{1F36311E-4038-A94C-9665-F7CC62F1EFE2}"/>
                        </a:ext>
                      </a:extLst>
                    </p:cNvPr>
                    <p:cNvSpPr txBox="1"/>
                    <p:nvPr userDrawn="1"/>
                  </p:nvSpPr>
                  <p:spPr>
                    <a:xfrm rot="10800000" flipH="1" flipV="1">
                      <a:off x="-1659626" y="2628001"/>
                      <a:ext cx="864000" cy="324000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vert="horz" wrap="square" lIns="0" tIns="0" rIns="0" bIns="0" rtlCol="0" anchor="ctr" anchorCtr="0">
                      <a:noAutofit/>
                    </a:bodyPr>
                    <a:lstStyle>
                      <a:defPPr>
                        <a:defRPr lang="de-DE"/>
                      </a:defPPr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Listenebene erhöhen</a:t>
                      </a:r>
                    </a:p>
                  </p:txBody>
                </p:sp>
              </p:grpSp>
              <p:sp>
                <p:nvSpPr>
                  <p:cNvPr id="30" name="Regieanweisung // Listenebenen">
                    <a:extLst>
                      <a:ext uri="{FF2B5EF4-FFF2-40B4-BE49-F238E27FC236}">
                        <a16:creationId xmlns:a16="http://schemas.microsoft.com/office/drawing/2014/main" id="{9006B104-1811-554B-AB51-B3D48026AC09}"/>
                      </a:ext>
                    </a:extLst>
                  </p:cNvPr>
                  <p:cNvSpPr txBox="1"/>
                  <p:nvPr userDrawn="1"/>
                </p:nvSpPr>
                <p:spPr>
                  <a:xfrm rot="10800000" flipH="1" flipV="1">
                    <a:off x="-1908000" y="3628800"/>
                    <a:ext cx="1800000" cy="720000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vert="horz" wrap="square" lIns="0" tIns="18000" rIns="0" bIns="0" rtlCol="0" anchor="t" anchorCtr="0">
                    <a:noAutofit/>
                  </a:bodyPr>
                  <a:lstStyle>
                    <a:defPPr>
                      <a:defRPr lang="de-DE"/>
                    </a:defPPr>
                    <a:lvl1pPr marL="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52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305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58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6112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64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916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69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222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r">
                      <a:lnSpc>
                        <a:spcPct val="100000"/>
                      </a:lnSpc>
                      <a:spcBef>
                        <a:spcPts val="855"/>
                      </a:spcBef>
                      <a:spcAft>
                        <a:spcPts val="0"/>
                      </a:spcAft>
                    </a:pP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Oder über Tab-Taste (verringern)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855"/>
                      </a:spcBef>
                      <a:spcAft>
                        <a:spcPts val="0"/>
                      </a:spcAft>
                    </a:pP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bzw. </a:t>
                    </a:r>
                    <a:r>
                      <a:rPr lang="de-DE" sz="1100" b="0" baseline="0" dirty="0" err="1">
                        <a:solidFill>
                          <a:srgbClr val="FF0000"/>
                        </a:solidFill>
                        <a:latin typeface="+mn-lt"/>
                      </a:rPr>
                      <a:t>Shift</a:t>
                    </a:r>
                    <a:r>
                      <a:rPr lang="de-DE" sz="1100" b="0" baseline="0" dirty="0">
                        <a:solidFill>
                          <a:srgbClr val="FF0000"/>
                        </a:solidFill>
                        <a:latin typeface="+mn-lt"/>
                      </a:rPr>
                      <a:t> + Tab-Taste (erhöhen)</a:t>
                    </a:r>
                    <a:endParaRPr lang="de-DE" sz="1100" b="1" baseline="0" dirty="0">
                      <a:solidFill>
                        <a:srgbClr val="FF0000"/>
                      </a:solidFill>
                      <a:latin typeface="+mn-lt"/>
                    </a:endParaRPr>
                  </a:p>
                </p:txBody>
              </p:sp>
            </p:grpSp>
          </p:grpSp>
          <p:cxnSp>
            <p:nvCxnSpPr>
              <p:cNvPr id="22" name="Gerade Verbindung 21">
                <a:extLst>
                  <a:ext uri="{FF2B5EF4-FFF2-40B4-BE49-F238E27FC236}">
                    <a16:creationId xmlns:a16="http://schemas.microsoft.com/office/drawing/2014/main" id="{59CFC181-1D7B-6048-9B4A-11E099F8CE29}"/>
                  </a:ext>
                </a:extLst>
              </p:cNvPr>
              <p:cNvCxnSpPr/>
              <p:nvPr userDrawn="1"/>
            </p:nvCxnSpPr>
            <p:spPr>
              <a:xfrm>
                <a:off x="10019460" y="6229350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1" name="Bild Listenebenen erhöhen">
            <a:extLst>
              <a:ext uri="{FF2B5EF4-FFF2-40B4-BE49-F238E27FC236}">
                <a16:creationId xmlns:a16="http://schemas.microsoft.com/office/drawing/2014/main" id="{C3242C09-A799-2745-A731-EDC368F329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5369" y="2628000"/>
            <a:ext cx="742505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Bild Listenebenen verringern">
            <a:extLst>
              <a:ext uri="{FF2B5EF4-FFF2-40B4-BE49-F238E27FC236}">
                <a16:creationId xmlns:a16="http://schemas.microsoft.com/office/drawing/2014/main" id="{C5E40937-8DA8-D742-9EF4-3588BA14C3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5368" y="3096000"/>
            <a:ext cx="742505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1526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3748">
          <p15:clr>
            <a:srgbClr val="FBAE40"/>
          </p15:clr>
        </p15:guide>
        <p15:guide id="2" pos="3840">
          <p15:clr>
            <a:srgbClr val="FBAE40"/>
          </p15:clr>
        </p15:guide>
        <p15:guide id="3" pos="7196">
          <p15:clr>
            <a:srgbClr val="FBAE40"/>
          </p15:clr>
        </p15:guide>
        <p15:guide id="4" orient="horz" pos="116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53848" y="1054800"/>
            <a:ext cx="8006930" cy="5039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144009" y="6454130"/>
            <a:ext cx="885754" cy="2159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900" b="0">
                <a:solidFill>
                  <a:srgbClr val="566065"/>
                </a:solidFill>
                <a:latin typeface="+mn-lt"/>
              </a:defRPr>
            </a:lvl1pPr>
          </a:lstStyle>
          <a:p>
            <a:fld id="{7A2F7241-B8DB-4A62-A307-758AC8B2D55D}" type="datetime4">
              <a:rPr lang="de-DE" smtClean="0"/>
              <a:pPr/>
              <a:t>15. März 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50590" y="6454131"/>
            <a:ext cx="398903" cy="2159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spcBef>
                <a:spcPts val="0"/>
              </a:spcBef>
              <a:buFont typeface="Arial" panose="020B0604020202020204" pitchFamily="34" charset="0"/>
              <a:buNone/>
              <a:defRPr sz="900" b="0">
                <a:solidFill>
                  <a:schemeClr val="accent1"/>
                </a:solidFill>
                <a:latin typeface="+mn-lt"/>
              </a:defRPr>
            </a:lvl1pPr>
          </a:lstStyle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59" name="Grafik 5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933" y="342000"/>
            <a:ext cx="1393635" cy="468000"/>
          </a:xfrm>
          <a:prstGeom prst="rect">
            <a:avLst/>
          </a:prstGeom>
        </p:spPr>
      </p:pic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DBF7EDDB-8145-0749-84CF-D61ABF38F99A}"/>
              </a:ext>
            </a:extLst>
          </p:cNvPr>
          <p:cNvCxnSpPr>
            <a:cxnSpLocks/>
          </p:cNvCxnSpPr>
          <p:nvPr userDrawn="1"/>
        </p:nvCxnSpPr>
        <p:spPr>
          <a:xfrm rot="5400000" flipV="1">
            <a:off x="1557580" y="6079487"/>
            <a:ext cx="0" cy="928141"/>
          </a:xfrm>
          <a:prstGeom prst="line">
            <a:avLst/>
          </a:prstGeom>
          <a:ln w="63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hteck 38">
            <a:extLst>
              <a:ext uri="{FF2B5EF4-FFF2-40B4-BE49-F238E27FC236}">
                <a16:creationId xmlns:a16="http://schemas.microsoft.com/office/drawing/2014/main" id="{9F4536FF-E071-2544-AB7D-6B832B210F11}"/>
              </a:ext>
            </a:extLst>
          </p:cNvPr>
          <p:cNvSpPr/>
          <p:nvPr userDrawn="1"/>
        </p:nvSpPr>
        <p:spPr>
          <a:xfrm>
            <a:off x="0" y="1125538"/>
            <a:ext cx="256690" cy="13015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A6B0EBED-EF22-104C-B377-EEBAECB3E353}"/>
              </a:ext>
            </a:extLst>
          </p:cNvPr>
          <p:cNvSpPr/>
          <p:nvPr userDrawn="1"/>
        </p:nvSpPr>
        <p:spPr>
          <a:xfrm>
            <a:off x="0" y="1125538"/>
            <a:ext cx="112674" cy="1301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337C3A79-91FA-4844-B699-E0EC913FACF0}"/>
              </a:ext>
            </a:extLst>
          </p:cNvPr>
          <p:cNvSpPr/>
          <p:nvPr userDrawn="1"/>
        </p:nvSpPr>
        <p:spPr>
          <a:xfrm>
            <a:off x="72823" y="1125538"/>
            <a:ext cx="45719" cy="13015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CD9E430-0CC0-464B-B5FE-3C0B7CFF5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2400" y="1846800"/>
            <a:ext cx="8006399" cy="41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Fließtext</a:t>
            </a:r>
          </a:p>
          <a:p>
            <a:pPr lvl="1"/>
            <a:r>
              <a:rPr lang="de-DE" dirty="0"/>
              <a:t>Aufzählung erste Ebene</a:t>
            </a:r>
          </a:p>
          <a:p>
            <a:pPr lvl="2"/>
            <a:r>
              <a:rPr lang="de-DE" dirty="0"/>
              <a:t>Aufzählung zweite Ebene</a:t>
            </a:r>
          </a:p>
        </p:txBody>
      </p:sp>
    </p:spTree>
    <p:extLst>
      <p:ext uri="{BB962C8B-B14F-4D97-AF65-F5344CB8AC3E}">
        <p14:creationId xmlns:p14="http://schemas.microsoft.com/office/powerpoint/2010/main" val="163315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60" r:id="rId2"/>
    <p:sldLayoutId id="2147483721" r:id="rId3"/>
    <p:sldLayoutId id="2147483660" r:id="rId4"/>
    <p:sldLayoutId id="2147483716" r:id="rId5"/>
    <p:sldLayoutId id="2147483710" r:id="rId6"/>
    <p:sldLayoutId id="2147483859" r:id="rId7"/>
    <p:sldLayoutId id="2147483863" r:id="rId8"/>
    <p:sldLayoutId id="2147483861" r:id="rId9"/>
    <p:sldLayoutId id="2147483662" r:id="rId10"/>
    <p:sldLayoutId id="2147483681" r:id="rId11"/>
    <p:sldLayoutId id="2147483868" r:id="rId12"/>
    <p:sldLayoutId id="2147483688" r:id="rId13"/>
    <p:sldLayoutId id="2147483862" r:id="rId14"/>
    <p:sldLayoutId id="2147483668" r:id="rId15"/>
    <p:sldLayoutId id="2147483867" r:id="rId16"/>
    <p:sldLayoutId id="2147483864" r:id="rId17"/>
  </p:sldLayoutIdLst>
  <p:transition>
    <p:fade/>
  </p:transition>
  <p:hf hdr="0"/>
  <p:txStyles>
    <p:titleStyle>
      <a:lvl1pPr marL="0" indent="0" algn="l" defTabSz="909333" rtl="0" eaLnBrk="1" latinLnBrk="0" hangingPunct="1">
        <a:spcBef>
          <a:spcPts val="0"/>
        </a:spcBef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6350" indent="0" algn="l" defTabSz="720000" rtl="0" eaLnBrk="1" latinLnBrk="0" hangingPunct="1">
        <a:lnSpc>
          <a:spcPts val="2400"/>
        </a:lnSpc>
        <a:spcBef>
          <a:spcPts val="0"/>
        </a:spcBef>
        <a:spcAft>
          <a:spcPts val="567"/>
        </a:spcAft>
        <a:buClr>
          <a:schemeClr val="accent1"/>
        </a:buClr>
        <a:buFont typeface="Wingdings" pitchFamily="2" charset="2"/>
        <a:buNone/>
        <a:tabLst/>
        <a:defRPr sz="180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61925" indent="-161925" algn="l" defTabSz="720000" rtl="0" eaLnBrk="1" latinLnBrk="0" hangingPunct="1">
        <a:lnSpc>
          <a:spcPts val="2400"/>
        </a:lnSpc>
        <a:spcBef>
          <a:spcPts val="0"/>
        </a:spcBef>
        <a:spcAft>
          <a:spcPts val="567"/>
        </a:spcAft>
        <a:buClr>
          <a:schemeClr val="accent1"/>
        </a:buClr>
        <a:buSzPct val="100000"/>
        <a:buFont typeface="Wingdings" pitchFamily="2" charset="2"/>
        <a:buChar char="§"/>
        <a:tabLst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314325" indent="-173038" algn="l" defTabSz="720000" rtl="0" eaLnBrk="1" latinLnBrk="0" hangingPunct="1">
        <a:lnSpc>
          <a:spcPts val="2400"/>
        </a:lnSpc>
        <a:spcBef>
          <a:spcPts val="0"/>
        </a:spcBef>
        <a:buFont typeface="Wingdings" pitchFamily="2" charset="2"/>
        <a:buChar char="§"/>
        <a:tabLst/>
        <a:defRPr sz="1800" b="0" i="0" kern="1200" cap="none" baseline="0">
          <a:solidFill>
            <a:schemeClr val="tx1"/>
          </a:solidFill>
          <a:latin typeface="+mj-lt"/>
          <a:ea typeface="+mn-ea"/>
          <a:cs typeface="+mn-cs"/>
        </a:defRPr>
      </a:lvl3pPr>
      <a:lvl4pPr marL="0" indent="0" algn="l" defTabSz="720000" rtl="0" eaLnBrk="1" latinLnBrk="0" hangingPunct="1">
        <a:lnSpc>
          <a:spcPts val="2087"/>
        </a:lnSpc>
        <a:spcBef>
          <a:spcPts val="0"/>
        </a:spcBef>
        <a:buFont typeface="Arial" panose="020B0604020202020204" pitchFamily="34" charset="0"/>
        <a:buNone/>
        <a:tabLst>
          <a:tab pos="144000" algn="l"/>
          <a:tab pos="288000" algn="l"/>
          <a:tab pos="432000" algn="l"/>
        </a:tabLst>
        <a:defRPr sz="1500" b="1" kern="1200">
          <a:solidFill>
            <a:schemeClr val="tx1"/>
          </a:solidFill>
          <a:latin typeface="+mj-lt"/>
          <a:ea typeface="+mn-ea"/>
          <a:cs typeface="+mn-cs"/>
        </a:defRPr>
      </a:lvl4pPr>
      <a:lvl5pPr marL="307476" indent="-187902" algn="l" defTabSz="720000" rtl="0" eaLnBrk="1" latinLnBrk="0" hangingPunct="1">
        <a:lnSpc>
          <a:spcPts val="2087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»"/>
        <a:tabLst>
          <a:tab pos="144000" algn="l"/>
          <a:tab pos="288000" algn="l"/>
          <a:tab pos="432000" algn="l"/>
        </a:tabLst>
        <a:defRPr sz="1500" b="0" kern="1200">
          <a:solidFill>
            <a:schemeClr val="tx1"/>
          </a:solidFill>
          <a:latin typeface="+mj-lt"/>
          <a:ea typeface="+mn-ea"/>
          <a:cs typeface="+mn-cs"/>
        </a:defRPr>
      </a:lvl5pPr>
      <a:lvl6pPr marL="0" indent="0" algn="l" defTabSz="720000" rtl="0" eaLnBrk="1" latinLnBrk="0" hangingPunct="1">
        <a:lnSpc>
          <a:spcPts val="2087"/>
        </a:lnSpc>
        <a:spcBef>
          <a:spcPts val="0"/>
        </a:spcBef>
        <a:buFont typeface="Arial" panose="020B0604020202020204" pitchFamily="34" charset="0"/>
        <a:buNone/>
        <a:tabLst>
          <a:tab pos="144000" algn="l"/>
          <a:tab pos="288000" algn="l"/>
          <a:tab pos="432000" algn="l"/>
        </a:tabLst>
        <a:defRPr sz="1500" b="1" kern="1200">
          <a:solidFill>
            <a:schemeClr val="accent2"/>
          </a:solidFill>
          <a:latin typeface="+mj-lt"/>
          <a:ea typeface="+mn-ea"/>
          <a:cs typeface="+mn-cs"/>
        </a:defRPr>
      </a:lvl6pPr>
      <a:lvl7pPr marL="0" indent="0" algn="l" defTabSz="720000" rtl="0" eaLnBrk="1" latinLnBrk="0" hangingPunct="1">
        <a:lnSpc>
          <a:spcPts val="2087"/>
        </a:lnSpc>
        <a:spcBef>
          <a:spcPts val="0"/>
        </a:spcBef>
        <a:buFont typeface="Arial" panose="020B0604020202020204" pitchFamily="34" charset="0"/>
        <a:buNone/>
        <a:tabLst>
          <a:tab pos="144000" algn="l"/>
          <a:tab pos="288000" algn="l"/>
          <a:tab pos="432000" algn="l"/>
        </a:tabLst>
        <a:defRPr sz="1500" b="1" kern="1200">
          <a:solidFill>
            <a:schemeClr val="tx1"/>
          </a:solidFill>
          <a:latin typeface="+mj-lt"/>
          <a:ea typeface="+mn-ea"/>
          <a:cs typeface="+mn-cs"/>
        </a:defRPr>
      </a:lvl7pPr>
      <a:lvl8pPr marL="119574" indent="-119574" algn="l" defTabSz="720000" rtl="0" eaLnBrk="1" latinLnBrk="0" hangingPunct="1">
        <a:lnSpc>
          <a:spcPts val="2087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•"/>
        <a:tabLst>
          <a:tab pos="144000" algn="l"/>
          <a:tab pos="288000" algn="l"/>
          <a:tab pos="432000" algn="l"/>
        </a:tabLst>
        <a:defRPr sz="1500" b="0" kern="1200">
          <a:solidFill>
            <a:schemeClr val="tx1"/>
          </a:solidFill>
          <a:latin typeface="+mj-lt"/>
          <a:ea typeface="+mn-ea"/>
          <a:cs typeface="+mn-cs"/>
        </a:defRPr>
      </a:lvl8pPr>
      <a:lvl9pPr marL="0" indent="0" algn="l" defTabSz="720000" rtl="0" eaLnBrk="1" latinLnBrk="0" hangingPunct="1">
        <a:lnSpc>
          <a:spcPts val="2087"/>
        </a:lnSpc>
        <a:spcBef>
          <a:spcPts val="0"/>
        </a:spcBef>
        <a:buFont typeface="Arial" panose="020B0604020202020204" pitchFamily="34" charset="0"/>
        <a:buNone/>
        <a:tabLst>
          <a:tab pos="144000" algn="l"/>
          <a:tab pos="288000" algn="l"/>
          <a:tab pos="432000" algn="l"/>
        </a:tabLst>
        <a:defRPr sz="1500" b="1" kern="120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de-DE"/>
      </a:defPPr>
      <a:lvl1pPr marL="0" algn="l" defTabSz="9093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4666" algn="l" defTabSz="9093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09333" algn="l" defTabSz="9093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001" algn="l" defTabSz="9093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18668" algn="l" defTabSz="9093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73335" algn="l" defTabSz="9093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28001" algn="l" defTabSz="9093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82668" algn="l" defTabSz="9093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37337" algn="l" defTabSz="9093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  <p15:guide id="3" pos="483" userDrawn="1">
          <p15:clr>
            <a:srgbClr val="F26B43"/>
          </p15:clr>
        </p15:guide>
        <p15:guide id="4" orient="horz" pos="709" userDrawn="1">
          <p15:clr>
            <a:srgbClr val="F26B43"/>
          </p15:clr>
        </p15:guide>
        <p15:guide id="5" pos="7196" userDrawn="1">
          <p15:clr>
            <a:srgbClr val="F26B43"/>
          </p15:clr>
        </p15:guide>
        <p15:guide id="6" pos="5518" userDrawn="1">
          <p15:clr>
            <a:srgbClr val="F26B43"/>
          </p15:clr>
        </p15:guide>
        <p15:guide id="7" pos="21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88282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22815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A2F7241-B8DB-4A62-A307-758AC8B2D55D}" type="datetime4">
              <a:rPr lang="de-DE" smtClean="0"/>
              <a:pPr/>
              <a:t>15. März 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98874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A2F7241-B8DB-4A62-A307-758AC8B2D55D}" type="datetime4">
              <a:rPr lang="de-DE" smtClean="0"/>
              <a:pPr/>
              <a:t>15. März 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6647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A2F7241-B8DB-4A62-A307-758AC8B2D55D}" type="datetime4">
              <a:rPr lang="de-DE" smtClean="0"/>
              <a:pPr/>
              <a:t>15. März 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67012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3339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DHBW_Schuelermarketing_01">
  <a:themeElements>
    <a:clrScheme name="Benutzerdefiniert 2">
      <a:dk1>
        <a:srgbClr val="5C6971"/>
      </a:dk1>
      <a:lt1>
        <a:srgbClr val="FFFFFF"/>
      </a:lt1>
      <a:dk2>
        <a:srgbClr val="5C6971"/>
      </a:dk2>
      <a:lt2>
        <a:srgbClr val="E6E8E9"/>
      </a:lt2>
      <a:accent1>
        <a:srgbClr val="E2001A"/>
      </a:accent1>
      <a:accent2>
        <a:srgbClr val="E2001A"/>
      </a:accent2>
      <a:accent3>
        <a:srgbClr val="DEE0E2"/>
      </a:accent3>
      <a:accent4>
        <a:srgbClr val="8D959C"/>
      </a:accent4>
      <a:accent5>
        <a:srgbClr val="ADB4B8"/>
      </a:accent5>
      <a:accent6>
        <a:srgbClr val="CED2D4"/>
      </a:accent6>
      <a:hlink>
        <a:srgbClr val="E2001A"/>
      </a:hlink>
      <a:folHlink>
        <a:srgbClr val="E2001A"/>
      </a:folHlink>
    </a:clrScheme>
    <a:fontScheme name="DHB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1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TaxCatchAll xmlns="0403330f-162b-446d-8c22-22db491b01b4"/>
    <TaxKeywordTaxHTField xmlns="0403330f-162b-446d-8c22-22db491b01b4">
      <Terms xmlns="http://schemas.microsoft.com/office/infopath/2007/PartnerControls"/>
    </TaxKeywordTaxHTField>
    <_dlc_DocId xmlns="62814ff3-7aa3-44d2-a87f-13a0002dc2ee">INFO-18-2822</_dlc_DocId>
    <_dlc_DocIdUrl xmlns="62814ff3-7aa3-44d2-a87f-13a0002dc2ee">
      <Url>https://portal.dhbw.de/ws/info/_layouts/15/DocIdRedir.aspx?ID=INFO-18-2822</Url>
      <Description>INFO-18-2822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688D8CCC4424A4D9C6AF78D6A763A1F" ma:contentTypeVersion="4" ma:contentTypeDescription="Ein neues Dokument erstellen." ma:contentTypeScope="" ma:versionID="72866ee9981fc2a7e84b0e75a94e3721">
  <xsd:schema xmlns:xsd="http://www.w3.org/2001/XMLSchema" xmlns:xs="http://www.w3.org/2001/XMLSchema" xmlns:p="http://schemas.microsoft.com/office/2006/metadata/properties" xmlns:ns2="62814ff3-7aa3-44d2-a87f-13a0002dc2ee" xmlns:ns3="0403330f-162b-446d-8c22-22db491b01b4" xmlns:ns4="http://schemas.microsoft.com/sharepoint/v4" targetNamespace="http://schemas.microsoft.com/office/2006/metadata/properties" ma:root="true" ma:fieldsID="e45a1dc8e5715945fa69cdef4cc736a5" ns2:_="" ns3:_="" ns4:_="">
    <xsd:import namespace="62814ff3-7aa3-44d2-a87f-13a0002dc2ee"/>
    <xsd:import namespace="0403330f-162b-446d-8c22-22db491b01b4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axKeywordTaxHTField" minOccurs="0"/>
                <xsd:element ref="ns3:TaxCatchAll" minOccurs="0"/>
                <xsd:element ref="ns3:TaxCatchAllLabel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14ff3-7aa3-44d2-a87f-13a0002dc2e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3330f-162b-446d-8c22-22db491b01b4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2" nillable="true" ma:taxonomy="true" ma:internalName="TaxKeywordTaxHTField" ma:taxonomyFieldName="TaxKeyword" ma:displayName="Unternehmensstichwörter" ma:fieldId="{23f27201-bee3-471e-b2e7-b64fd8b7ca38}" ma:taxonomyMulti="true" ma:sspId="3be04aaa-45e6-46a1-abdd-565b6b94a658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description="" ma:hidden="true" ma:list="{DA3B034C-C74B-4CF3-9464-71A035E7E145}" ma:internalName="TaxCatchAll" ma:showField="CatchAllData" ma:web="{9eee1811-65f2-4993-b0f7-9570d7296fd2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4" nillable="true" ma:displayName="Taxonomy Catch All Column1" ma:description="" ma:hidden="true" ma:list="{DA3B034C-C74B-4CF3-9464-71A035E7E145}" ma:internalName="TaxCatchAllLabel" ma:readOnly="true" ma:showField="CatchAllDataLabel" ma:web="{9eee1811-65f2-4993-b0f7-9570d7296fd2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5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43B1B7-B218-41F1-824F-B917F4281718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0403330f-162b-446d-8c22-22db491b01b4"/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62814ff3-7aa3-44d2-a87f-13a0002dc2e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E398E67-99B9-46E3-8172-8558D32977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57A997-9B43-46A4-9435-BFDE98B10245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75892A8-4BBE-4899-A537-54FAF92B4F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814ff3-7aa3-44d2-a87f-13a0002dc2ee"/>
    <ds:schemaRef ds:uri="0403330f-162b-446d-8c22-22db491b01b4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PPT_DHBW_Schuelermarketing_01</Template>
  <TotalTime>0</TotalTime>
  <Words>6</Words>
  <Application>Microsoft Office PowerPoint</Application>
  <PresentationFormat>Benutzerdefiniert</PresentationFormat>
  <Paragraphs>6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PPT_DHBW_Schuelermarketing_01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Meinert, Viola</dc:creator>
  <cp:lastModifiedBy>Ohngemach, Christina - (OH)</cp:lastModifiedBy>
  <cp:revision>561</cp:revision>
  <dcterms:created xsi:type="dcterms:W3CDTF">2015-11-17T10:08:09Z</dcterms:created>
  <dcterms:modified xsi:type="dcterms:W3CDTF">2021-03-15T13:56:27Z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0x010100E688D8CCC4424A4D9C6AF78D6A763A1F</vt:lpwstr>
  </property>
  <property fmtid="{D5CDD505-2E9C-101B-9397-08002B2CF9AE}" pid="3" name="_dlc_DocIdItemGuid">
    <vt:lpwstr>ef927095-fa29-4ac2-8d6e-5187ce6a97b3</vt:lpwstr>
  </property>
</Properties>
</file>

<file path=userCustomization/customUI.xml><?xml version="1.0" encoding="utf-8"?>
<mso:customUI xmlns:doc="http://schemas.microsoft.com/office/2006/01/customui/currentDocument" xmlns:mso="http://schemas.microsoft.com/office/2006/01/customui">
  <mso:ribbon>
    <mso:qat>
      <mso:documentControls>
        <mso:separator idQ="doc:sep1" visible="true"/>
        <mso:control idQ="mso:PictureFitCrop" visible="true"/>
        <mso:control idQ="mso:PictureCrop" visible="true"/>
        <mso:control idQ="mso:PictureFillCrop" visible="true"/>
        <mso:separator idQ="doc:sep2" visible="true"/>
      </mso:documentControls>
    </mso:qat>
  </mso:ribbon>
</mso:customUI>
</file>